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79" r:id="rId6"/>
    <p:sldId id="257" r:id="rId7"/>
    <p:sldId id="258" r:id="rId8"/>
    <p:sldId id="276" r:id="rId9"/>
    <p:sldId id="270" r:id="rId10"/>
    <p:sldId id="271" r:id="rId11"/>
    <p:sldId id="272" r:id="rId12"/>
    <p:sldId id="273" r:id="rId13"/>
    <p:sldId id="275" r:id="rId14"/>
    <p:sldId id="274" r:id="rId15"/>
    <p:sldId id="277" r:id="rId16"/>
    <p:sldId id="282" r:id="rId17"/>
    <p:sldId id="278" r:id="rId18"/>
    <p:sldId id="280" r:id="rId19"/>
    <p:sldId id="281" r:id="rId20"/>
    <p:sldId id="269" r:id="rId21"/>
  </p:sldIdLst>
  <p:sldSz cx="24384000" cy="13716000"/>
  <p:notesSz cx="6858000" cy="9144000"/>
  <p:embeddedFontLs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Montserrat Black" panose="00000A00000000000000" pitchFamily="2" charset="0"/>
      <p:bold r:id="rId27"/>
      <p:italic r:id="rId28"/>
      <p:boldItalic r:id="rId29"/>
    </p:embeddedFont>
    <p:embeddedFont>
      <p:font typeface="Montserrat Light" panose="00000400000000000000" pitchFamily="2" charset="0"/>
      <p:regular r:id="rId30"/>
    </p:embeddedFont>
    <p:embeddedFont>
      <p:font typeface="Proxima Nova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20">
          <p15:clr>
            <a:srgbClr val="9AA0A6"/>
          </p15:clr>
        </p15:guide>
        <p15:guide id="2" orient="horz" pos="4320">
          <p15:clr>
            <a:srgbClr val="A4A3A4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48" roundtripDataSignature="AMtx7mhmhsTFioZV3jIwzLgFypcbEvRo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672"/>
    <a:srgbClr val="273168"/>
    <a:srgbClr val="27315C"/>
    <a:srgbClr val="FFF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EFF566-49B9-456D-BDC3-97A04306B68F}" v="36" dt="2025-12-10T14:49:03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43365" autoAdjust="0"/>
    <p:restoredTop sz="94660"/>
  </p:normalViewPr>
  <p:slideViewPr>
    <p:cSldViewPr snapToGrid="0">
      <p:cViewPr varScale="1">
        <p:scale>
          <a:sx n="40" d="100"/>
          <a:sy n="40" d="100"/>
        </p:scale>
        <p:origin x="84" y="558"/>
      </p:cViewPr>
      <p:guideLst>
        <p:guide pos="72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48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ce Vigne" userId="f8bae605-b389-46fa-9572-97b9d5d59cb4" providerId="ADAL" clId="{8E345151-6956-462D-8142-09E4F9E5BAFC}"/>
    <pc:docChg chg="modSld sldOrd">
      <pc:chgData name="Laurence Vigne" userId="f8bae605-b389-46fa-9572-97b9d5d59cb4" providerId="ADAL" clId="{8E345151-6956-462D-8142-09E4F9E5BAFC}" dt="2025-12-11T11:18:02.047" v="1"/>
      <pc:docMkLst>
        <pc:docMk/>
      </pc:docMkLst>
      <pc:sldChg chg="ord">
        <pc:chgData name="Laurence Vigne" userId="f8bae605-b389-46fa-9572-97b9d5d59cb4" providerId="ADAL" clId="{8E345151-6956-462D-8142-09E4F9E5BAFC}" dt="2025-12-11T11:18:02.047" v="1"/>
        <pc:sldMkLst>
          <pc:docMk/>
          <pc:sldMk cId="0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7cfbff95a_1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g127cfbff95a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>
          <a:extLst>
            <a:ext uri="{FF2B5EF4-FFF2-40B4-BE49-F238E27FC236}">
              <a16:creationId xmlns:a16="http://schemas.microsoft.com/office/drawing/2014/main" id="{D984AA5D-CB91-2A81-B0BD-5FC085563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8dd820012_4_214:notes">
            <a:extLst>
              <a:ext uri="{FF2B5EF4-FFF2-40B4-BE49-F238E27FC236}">
                <a16:creationId xmlns:a16="http://schemas.microsoft.com/office/drawing/2014/main" id="{6CCE58C8-BC2F-8A2C-AC76-536188BD31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gf8dd820012_4_214:notes">
            <a:extLst>
              <a:ext uri="{FF2B5EF4-FFF2-40B4-BE49-F238E27FC236}">
                <a16:creationId xmlns:a16="http://schemas.microsoft.com/office/drawing/2014/main" id="{FCB826B8-9975-2B32-9ACC-43B40836C0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314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6D6648B3-3A85-E3C6-4C50-22CF2378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8dd820012_9_62:notes">
            <a:extLst>
              <a:ext uri="{FF2B5EF4-FFF2-40B4-BE49-F238E27FC236}">
                <a16:creationId xmlns:a16="http://schemas.microsoft.com/office/drawing/2014/main" id="{4A73C0B4-1739-4292-DDB7-F67D53DC22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f8dd820012_9_62:notes">
            <a:extLst>
              <a:ext uri="{FF2B5EF4-FFF2-40B4-BE49-F238E27FC236}">
                <a16:creationId xmlns:a16="http://schemas.microsoft.com/office/drawing/2014/main" id="{AE4F9F06-9214-14C9-E81C-247CFAAB29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969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>
          <a:extLst>
            <a:ext uri="{FF2B5EF4-FFF2-40B4-BE49-F238E27FC236}">
              <a16:creationId xmlns:a16="http://schemas.microsoft.com/office/drawing/2014/main" id="{1971A4C7-E1EE-3AA1-1CFF-1ADA6F093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8dd820012_4_214:notes">
            <a:extLst>
              <a:ext uri="{FF2B5EF4-FFF2-40B4-BE49-F238E27FC236}">
                <a16:creationId xmlns:a16="http://schemas.microsoft.com/office/drawing/2014/main" id="{3978D2DF-20BF-F323-72F5-78DFBE0258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gf8dd820012_4_214:notes">
            <a:extLst>
              <a:ext uri="{FF2B5EF4-FFF2-40B4-BE49-F238E27FC236}">
                <a16:creationId xmlns:a16="http://schemas.microsoft.com/office/drawing/2014/main" id="{C861ACCA-EC6F-9860-BC4D-0FD1D895FE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782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>
          <a:extLst>
            <a:ext uri="{FF2B5EF4-FFF2-40B4-BE49-F238E27FC236}">
              <a16:creationId xmlns:a16="http://schemas.microsoft.com/office/drawing/2014/main" id="{362AD120-2749-73F4-6785-072CE7051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8dd820012_4_214:notes">
            <a:extLst>
              <a:ext uri="{FF2B5EF4-FFF2-40B4-BE49-F238E27FC236}">
                <a16:creationId xmlns:a16="http://schemas.microsoft.com/office/drawing/2014/main" id="{1DA43CD1-3F2D-423F-EFFF-620F961BAF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gf8dd820012_4_214:notes">
            <a:extLst>
              <a:ext uri="{FF2B5EF4-FFF2-40B4-BE49-F238E27FC236}">
                <a16:creationId xmlns:a16="http://schemas.microsoft.com/office/drawing/2014/main" id="{F00A7EA7-FBE0-DCD7-2530-5EC925738C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329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D786BF23-9D96-99EA-364D-9CA32646B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8dd820012_9_62:notes">
            <a:extLst>
              <a:ext uri="{FF2B5EF4-FFF2-40B4-BE49-F238E27FC236}">
                <a16:creationId xmlns:a16="http://schemas.microsoft.com/office/drawing/2014/main" id="{2A6E6080-9F5C-B32A-0A97-117579671E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f8dd820012_9_62:notes">
            <a:extLst>
              <a:ext uri="{FF2B5EF4-FFF2-40B4-BE49-F238E27FC236}">
                <a16:creationId xmlns:a16="http://schemas.microsoft.com/office/drawing/2014/main" id="{923EE73D-2BC0-748B-E553-FC69870F37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1200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>
          <a:extLst>
            <a:ext uri="{FF2B5EF4-FFF2-40B4-BE49-F238E27FC236}">
              <a16:creationId xmlns:a16="http://schemas.microsoft.com/office/drawing/2014/main" id="{76C4B01D-D964-5374-02B2-09197BF80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8dd820012_4_214:notes">
            <a:extLst>
              <a:ext uri="{FF2B5EF4-FFF2-40B4-BE49-F238E27FC236}">
                <a16:creationId xmlns:a16="http://schemas.microsoft.com/office/drawing/2014/main" id="{80FD3B86-52C1-E136-BA48-4B6CB068D0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gf8dd820012_4_214:notes">
            <a:extLst>
              <a:ext uri="{FF2B5EF4-FFF2-40B4-BE49-F238E27FC236}">
                <a16:creationId xmlns:a16="http://schemas.microsoft.com/office/drawing/2014/main" id="{19D80DCC-B961-04D6-97CC-12A3F2988C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99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94CF0FFA-E626-78C6-AB45-97C3C8886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8dd820012_9_62:notes">
            <a:extLst>
              <a:ext uri="{FF2B5EF4-FFF2-40B4-BE49-F238E27FC236}">
                <a16:creationId xmlns:a16="http://schemas.microsoft.com/office/drawing/2014/main" id="{71D40D65-ED4A-98EF-8F50-142FDF0D1C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f8dd820012_9_62:notes">
            <a:extLst>
              <a:ext uri="{FF2B5EF4-FFF2-40B4-BE49-F238E27FC236}">
                <a16:creationId xmlns:a16="http://schemas.microsoft.com/office/drawing/2014/main" id="{6FD468FF-F627-553C-3C99-D4ED9AE907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8070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23712c29f_9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9" name="Google Shape;549;ge23712c29f_9_1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>
          <a:extLst>
            <a:ext uri="{FF2B5EF4-FFF2-40B4-BE49-F238E27FC236}">
              <a16:creationId xmlns:a16="http://schemas.microsoft.com/office/drawing/2014/main" id="{AF14A295-E49E-BC1B-AFF9-8C65EFE2C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8dd820012_4_214:notes">
            <a:extLst>
              <a:ext uri="{FF2B5EF4-FFF2-40B4-BE49-F238E27FC236}">
                <a16:creationId xmlns:a16="http://schemas.microsoft.com/office/drawing/2014/main" id="{278B263B-02FA-A63E-55BD-0A2B996633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gf8dd820012_4_214:notes">
            <a:extLst>
              <a:ext uri="{FF2B5EF4-FFF2-40B4-BE49-F238E27FC236}">
                <a16:creationId xmlns:a16="http://schemas.microsoft.com/office/drawing/2014/main" id="{73A068C9-1371-0B80-E12F-1E4E662E95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139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8dd820012_9_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f8dd820012_9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8dd820012_4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gf8dd820012_4_2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>
          <a:extLst>
            <a:ext uri="{FF2B5EF4-FFF2-40B4-BE49-F238E27FC236}">
              <a16:creationId xmlns:a16="http://schemas.microsoft.com/office/drawing/2014/main" id="{411E33C7-EA9E-1B8F-CF8E-700A648AC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8dd820012_4_214:notes">
            <a:extLst>
              <a:ext uri="{FF2B5EF4-FFF2-40B4-BE49-F238E27FC236}">
                <a16:creationId xmlns:a16="http://schemas.microsoft.com/office/drawing/2014/main" id="{042A6282-1252-397D-948D-2C548D14B8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gf8dd820012_4_214:notes">
            <a:extLst>
              <a:ext uri="{FF2B5EF4-FFF2-40B4-BE49-F238E27FC236}">
                <a16:creationId xmlns:a16="http://schemas.microsoft.com/office/drawing/2014/main" id="{D3601A5F-A7FF-4810-941F-7BE8ADE208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34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>
          <a:extLst>
            <a:ext uri="{FF2B5EF4-FFF2-40B4-BE49-F238E27FC236}">
              <a16:creationId xmlns:a16="http://schemas.microsoft.com/office/drawing/2014/main" id="{133E908C-1A42-FDE5-1AEB-27C398BFB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8dd820012_4_214:notes">
            <a:extLst>
              <a:ext uri="{FF2B5EF4-FFF2-40B4-BE49-F238E27FC236}">
                <a16:creationId xmlns:a16="http://schemas.microsoft.com/office/drawing/2014/main" id="{078C6DB6-C9BA-F973-526D-5739BC25E4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gf8dd820012_4_214:notes">
            <a:extLst>
              <a:ext uri="{FF2B5EF4-FFF2-40B4-BE49-F238E27FC236}">
                <a16:creationId xmlns:a16="http://schemas.microsoft.com/office/drawing/2014/main" id="{9FF4BF46-6528-DC1C-2E61-B6DCA9372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194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672243C9-D82A-330F-26C9-2DACAF0C9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8dd820012_9_62:notes">
            <a:extLst>
              <a:ext uri="{FF2B5EF4-FFF2-40B4-BE49-F238E27FC236}">
                <a16:creationId xmlns:a16="http://schemas.microsoft.com/office/drawing/2014/main" id="{1870323D-25ED-381D-F9A3-24C59B6F0D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f8dd820012_9_62:notes">
            <a:extLst>
              <a:ext uri="{FF2B5EF4-FFF2-40B4-BE49-F238E27FC236}">
                <a16:creationId xmlns:a16="http://schemas.microsoft.com/office/drawing/2014/main" id="{06FC04B5-39CD-2A7C-5A66-F287DED7D8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4820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>
          <a:extLst>
            <a:ext uri="{FF2B5EF4-FFF2-40B4-BE49-F238E27FC236}">
              <a16:creationId xmlns:a16="http://schemas.microsoft.com/office/drawing/2014/main" id="{5238B412-2F82-1F6C-F65B-9B98E0B08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8dd820012_4_214:notes">
            <a:extLst>
              <a:ext uri="{FF2B5EF4-FFF2-40B4-BE49-F238E27FC236}">
                <a16:creationId xmlns:a16="http://schemas.microsoft.com/office/drawing/2014/main" id="{DAD31D85-7C05-D3CF-E792-24A0FDD2E3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gf8dd820012_4_214:notes">
            <a:extLst>
              <a:ext uri="{FF2B5EF4-FFF2-40B4-BE49-F238E27FC236}">
                <a16:creationId xmlns:a16="http://schemas.microsoft.com/office/drawing/2014/main" id="{1182FE20-66CA-374A-CD6F-974A25566A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117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>
          <a:extLst>
            <a:ext uri="{FF2B5EF4-FFF2-40B4-BE49-F238E27FC236}">
              <a16:creationId xmlns:a16="http://schemas.microsoft.com/office/drawing/2014/main" id="{6EEE1289-1681-10D8-F902-663807347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8dd820012_4_214:notes">
            <a:extLst>
              <a:ext uri="{FF2B5EF4-FFF2-40B4-BE49-F238E27FC236}">
                <a16:creationId xmlns:a16="http://schemas.microsoft.com/office/drawing/2014/main" id="{D893D732-F4B4-671E-0F1E-CCCA8ED43F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gf8dd820012_4_214:notes">
            <a:extLst>
              <a:ext uri="{FF2B5EF4-FFF2-40B4-BE49-F238E27FC236}">
                <a16:creationId xmlns:a16="http://schemas.microsoft.com/office/drawing/2014/main" id="{934C7464-4564-AEC1-B877-B3A1559AC9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528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23"/>
          <p:cNvSpPr>
            <a:spLocks noGrp="1"/>
          </p:cNvSpPr>
          <p:nvPr>
            <p:ph type="pic" idx="2"/>
          </p:nvPr>
        </p:nvSpPr>
        <p:spPr>
          <a:xfrm>
            <a:off x="9782968" y="1905000"/>
            <a:ext cx="14600965" cy="990597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" name="Google Shape;12;p123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">
  <p:cSld name="014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6"/>
          <p:cNvSpPr>
            <a:spLocks noGrp="1"/>
          </p:cNvSpPr>
          <p:nvPr>
            <p:ph type="pic" idx="2"/>
          </p:nvPr>
        </p:nvSpPr>
        <p:spPr>
          <a:xfrm>
            <a:off x="7747000" y="1881981"/>
            <a:ext cx="5468877" cy="9929136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36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">
  <p:cSld name="003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5"/>
          <p:cNvSpPr>
            <a:spLocks noGrp="1"/>
          </p:cNvSpPr>
          <p:nvPr>
            <p:ph type="pic" idx="2"/>
          </p:nvPr>
        </p:nvSpPr>
        <p:spPr>
          <a:xfrm>
            <a:off x="9271000" y="8026320"/>
            <a:ext cx="5842151" cy="3688231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25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">
  <p:cSld name="005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7"/>
          <p:cNvSpPr>
            <a:spLocks noGrp="1"/>
          </p:cNvSpPr>
          <p:nvPr>
            <p:ph type="pic" idx="2"/>
          </p:nvPr>
        </p:nvSpPr>
        <p:spPr>
          <a:xfrm>
            <a:off x="1905000" y="1905000"/>
            <a:ext cx="4698754" cy="4698753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27"/>
          <p:cNvSpPr>
            <a:spLocks noGrp="1"/>
          </p:cNvSpPr>
          <p:nvPr>
            <p:ph type="pic" idx="3"/>
          </p:nvPr>
        </p:nvSpPr>
        <p:spPr>
          <a:xfrm>
            <a:off x="1905000" y="7119818"/>
            <a:ext cx="4698754" cy="4698754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27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">
  <p:cSld name="007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9"/>
          <p:cNvSpPr>
            <a:spLocks noGrp="1"/>
          </p:cNvSpPr>
          <p:nvPr>
            <p:ph type="pic" idx="2"/>
          </p:nvPr>
        </p:nvSpPr>
        <p:spPr>
          <a:xfrm>
            <a:off x="17018000" y="0"/>
            <a:ext cx="6095902" cy="13715851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29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">
  <p:cSld name="008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0"/>
          <p:cNvSpPr>
            <a:spLocks noGrp="1"/>
          </p:cNvSpPr>
          <p:nvPr>
            <p:ph type="pic" idx="2"/>
          </p:nvPr>
        </p:nvSpPr>
        <p:spPr>
          <a:xfrm>
            <a:off x="11557496" y="3183016"/>
            <a:ext cx="4698754" cy="4698754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30"/>
          <p:cNvSpPr>
            <a:spLocks noGrp="1"/>
          </p:cNvSpPr>
          <p:nvPr>
            <p:ph type="pic" idx="3"/>
          </p:nvPr>
        </p:nvSpPr>
        <p:spPr>
          <a:xfrm>
            <a:off x="17780395" y="3183016"/>
            <a:ext cx="4698754" cy="4698754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30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">
  <p:cSld name="009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1"/>
          <p:cNvSpPr>
            <a:spLocks noGrp="1"/>
          </p:cNvSpPr>
          <p:nvPr>
            <p:ph type="pic" idx="2"/>
          </p:nvPr>
        </p:nvSpPr>
        <p:spPr>
          <a:xfrm>
            <a:off x="-1" y="8849359"/>
            <a:ext cx="12192000" cy="4866493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31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">
  <p:cSld name="010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2"/>
          <p:cNvSpPr>
            <a:spLocks noGrp="1"/>
          </p:cNvSpPr>
          <p:nvPr>
            <p:ph type="pic" idx="2"/>
          </p:nvPr>
        </p:nvSpPr>
        <p:spPr>
          <a:xfrm>
            <a:off x="1905000" y="1905000"/>
            <a:ext cx="4698754" cy="4698753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32"/>
          <p:cNvSpPr>
            <a:spLocks noGrp="1"/>
          </p:cNvSpPr>
          <p:nvPr>
            <p:ph type="pic" idx="3"/>
          </p:nvPr>
        </p:nvSpPr>
        <p:spPr>
          <a:xfrm>
            <a:off x="7493396" y="1905000"/>
            <a:ext cx="4698754" cy="4698753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32"/>
          <p:cNvSpPr>
            <a:spLocks noGrp="1"/>
          </p:cNvSpPr>
          <p:nvPr>
            <p:ph type="pic" idx="4"/>
          </p:nvPr>
        </p:nvSpPr>
        <p:spPr>
          <a:xfrm>
            <a:off x="14858900" y="7873999"/>
            <a:ext cx="7620151" cy="396108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32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">
  <p:cSld name="01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3"/>
          <p:cNvSpPr>
            <a:spLocks noGrp="1"/>
          </p:cNvSpPr>
          <p:nvPr>
            <p:ph type="pic" idx="2"/>
          </p:nvPr>
        </p:nvSpPr>
        <p:spPr>
          <a:xfrm>
            <a:off x="2373581" y="6360969"/>
            <a:ext cx="7333003" cy="15751976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33"/>
          <p:cNvSpPr>
            <a:spLocks noGrp="1"/>
          </p:cNvSpPr>
          <p:nvPr>
            <p:ph type="pic" idx="3"/>
          </p:nvPr>
        </p:nvSpPr>
        <p:spPr>
          <a:xfrm>
            <a:off x="14764150" y="-8141597"/>
            <a:ext cx="7333003" cy="15751976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33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">
  <p:cSld name="012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4"/>
          <p:cNvSpPr>
            <a:spLocks noGrp="1"/>
          </p:cNvSpPr>
          <p:nvPr>
            <p:ph type="pic" idx="2"/>
          </p:nvPr>
        </p:nvSpPr>
        <p:spPr>
          <a:xfrm>
            <a:off x="14215336" y="4622799"/>
            <a:ext cx="10168603" cy="7188021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34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">
  <p:cSld name="01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5"/>
          <p:cNvSpPr>
            <a:spLocks noGrp="1"/>
          </p:cNvSpPr>
          <p:nvPr>
            <p:ph type="pic" idx="2"/>
          </p:nvPr>
        </p:nvSpPr>
        <p:spPr>
          <a:xfrm>
            <a:off x="18038663" y="1905000"/>
            <a:ext cx="4445002" cy="7162751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35"/>
          <p:cNvSpPr>
            <a:spLocks noGrp="1"/>
          </p:cNvSpPr>
          <p:nvPr>
            <p:ph type="pic" idx="3"/>
          </p:nvPr>
        </p:nvSpPr>
        <p:spPr>
          <a:xfrm>
            <a:off x="12403667" y="7366000"/>
            <a:ext cx="4445002" cy="4444902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35"/>
          <p:cNvSpPr>
            <a:spLocks noGrp="1"/>
          </p:cNvSpPr>
          <p:nvPr>
            <p:ph type="pic" idx="4"/>
          </p:nvPr>
        </p:nvSpPr>
        <p:spPr>
          <a:xfrm>
            <a:off x="12403667" y="1905000"/>
            <a:ext cx="4445002" cy="4444902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35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">
  <p:cSld name="004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6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1" cy="1371585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" name="Google Shape;15;p126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">
  <p:cSld name="0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8"/>
          <p:cNvSpPr>
            <a:spLocks noGrp="1"/>
          </p:cNvSpPr>
          <p:nvPr>
            <p:ph type="pic" idx="2"/>
          </p:nvPr>
        </p:nvSpPr>
        <p:spPr>
          <a:xfrm>
            <a:off x="1905000" y="3479800"/>
            <a:ext cx="4445001" cy="4444902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38"/>
          <p:cNvSpPr>
            <a:spLocks noGrp="1"/>
          </p:cNvSpPr>
          <p:nvPr>
            <p:ph type="pic" idx="3"/>
          </p:nvPr>
        </p:nvSpPr>
        <p:spPr>
          <a:xfrm>
            <a:off x="18038663" y="3479849"/>
            <a:ext cx="4445001" cy="4444902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38"/>
          <p:cNvSpPr>
            <a:spLocks noGrp="1"/>
          </p:cNvSpPr>
          <p:nvPr>
            <p:ph type="pic" idx="4"/>
          </p:nvPr>
        </p:nvSpPr>
        <p:spPr>
          <a:xfrm>
            <a:off x="7281333" y="3479849"/>
            <a:ext cx="4445001" cy="4444902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38"/>
          <p:cNvSpPr>
            <a:spLocks noGrp="1"/>
          </p:cNvSpPr>
          <p:nvPr>
            <p:ph type="pic" idx="5"/>
          </p:nvPr>
        </p:nvSpPr>
        <p:spPr>
          <a:xfrm>
            <a:off x="12657667" y="3479849"/>
            <a:ext cx="4445002" cy="4444902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38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">
  <p:cSld name="017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9"/>
          <p:cNvSpPr>
            <a:spLocks noGrp="1"/>
          </p:cNvSpPr>
          <p:nvPr>
            <p:ph type="pic" idx="2"/>
          </p:nvPr>
        </p:nvSpPr>
        <p:spPr>
          <a:xfrm>
            <a:off x="1905000" y="4622800"/>
            <a:ext cx="5255484" cy="718821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39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9">
  <p:cSld name="0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1"/>
          <p:cNvSpPr>
            <a:spLocks noGrp="1"/>
          </p:cNvSpPr>
          <p:nvPr>
            <p:ph type="pic" idx="2"/>
          </p:nvPr>
        </p:nvSpPr>
        <p:spPr>
          <a:xfrm>
            <a:off x="15744427" y="1905000"/>
            <a:ext cx="6734387" cy="99060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41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0">
  <p:cSld name="020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2"/>
          <p:cNvSpPr>
            <a:spLocks noGrp="1"/>
          </p:cNvSpPr>
          <p:nvPr>
            <p:ph type="pic" idx="2"/>
          </p:nvPr>
        </p:nvSpPr>
        <p:spPr>
          <a:xfrm>
            <a:off x="18359789" y="4625141"/>
            <a:ext cx="4420185" cy="4420185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42"/>
          <p:cNvSpPr>
            <a:spLocks noGrp="1"/>
          </p:cNvSpPr>
          <p:nvPr>
            <p:ph type="pic" idx="3"/>
          </p:nvPr>
        </p:nvSpPr>
        <p:spPr>
          <a:xfrm>
            <a:off x="7191016" y="4619308"/>
            <a:ext cx="4420185" cy="4420186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142"/>
          <p:cNvSpPr>
            <a:spLocks noGrp="1"/>
          </p:cNvSpPr>
          <p:nvPr>
            <p:ph type="pic" idx="4"/>
          </p:nvPr>
        </p:nvSpPr>
        <p:spPr>
          <a:xfrm>
            <a:off x="1608903" y="4628951"/>
            <a:ext cx="4420185" cy="4420185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42"/>
          <p:cNvSpPr>
            <a:spLocks noGrp="1"/>
          </p:cNvSpPr>
          <p:nvPr>
            <p:ph type="pic" idx="5"/>
          </p:nvPr>
        </p:nvSpPr>
        <p:spPr>
          <a:xfrm>
            <a:off x="12773062" y="4634971"/>
            <a:ext cx="4420186" cy="4420186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42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1">
  <p:cSld name="02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3"/>
          <p:cNvSpPr>
            <a:spLocks noGrp="1"/>
          </p:cNvSpPr>
          <p:nvPr>
            <p:ph type="pic" idx="2"/>
          </p:nvPr>
        </p:nvSpPr>
        <p:spPr>
          <a:xfrm>
            <a:off x="15191580" y="1905066"/>
            <a:ext cx="7287291" cy="9967221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43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2">
  <p:cSld name="02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4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1" cy="13715851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44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5">
  <p:cSld name="025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7"/>
          <p:cNvSpPr>
            <a:spLocks noGrp="1"/>
          </p:cNvSpPr>
          <p:nvPr>
            <p:ph type="pic" idx="2"/>
          </p:nvPr>
        </p:nvSpPr>
        <p:spPr>
          <a:xfrm>
            <a:off x="14859000" y="0"/>
            <a:ext cx="9525000" cy="13715851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47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6">
  <p:cSld name="026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8"/>
          <p:cNvSpPr>
            <a:spLocks noGrp="1"/>
          </p:cNvSpPr>
          <p:nvPr>
            <p:ph type="pic" idx="2"/>
          </p:nvPr>
        </p:nvSpPr>
        <p:spPr>
          <a:xfrm>
            <a:off x="17713027" y="2123608"/>
            <a:ext cx="4530083" cy="9664354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48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7">
  <p:cSld name="027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9"/>
          <p:cNvSpPr>
            <a:spLocks noGrp="1"/>
          </p:cNvSpPr>
          <p:nvPr>
            <p:ph type="pic" idx="2"/>
          </p:nvPr>
        </p:nvSpPr>
        <p:spPr>
          <a:xfrm>
            <a:off x="1904999" y="4635499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49"/>
          <p:cNvSpPr>
            <a:spLocks noGrp="1"/>
          </p:cNvSpPr>
          <p:nvPr>
            <p:ph type="pic" idx="3"/>
          </p:nvPr>
        </p:nvSpPr>
        <p:spPr>
          <a:xfrm>
            <a:off x="18034000" y="4635500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49"/>
          <p:cNvSpPr>
            <a:spLocks noGrp="1"/>
          </p:cNvSpPr>
          <p:nvPr>
            <p:ph type="pic" idx="4"/>
          </p:nvPr>
        </p:nvSpPr>
        <p:spPr>
          <a:xfrm>
            <a:off x="7281332" y="4635499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149"/>
          <p:cNvSpPr>
            <a:spLocks noGrp="1"/>
          </p:cNvSpPr>
          <p:nvPr>
            <p:ph type="pic" idx="5"/>
          </p:nvPr>
        </p:nvSpPr>
        <p:spPr>
          <a:xfrm>
            <a:off x="12657665" y="4635500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49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8">
  <p:cSld name="028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0"/>
          <p:cNvSpPr>
            <a:spLocks noGrp="1"/>
          </p:cNvSpPr>
          <p:nvPr>
            <p:ph type="pic" idx="2"/>
          </p:nvPr>
        </p:nvSpPr>
        <p:spPr>
          <a:xfrm>
            <a:off x="24" y="0"/>
            <a:ext cx="24383975" cy="6083707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50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4">
  <p:cSld name="044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7"/>
          <p:cNvSpPr>
            <a:spLocks noGrp="1"/>
          </p:cNvSpPr>
          <p:nvPr>
            <p:ph type="pic" idx="2"/>
          </p:nvPr>
        </p:nvSpPr>
        <p:spPr>
          <a:xfrm>
            <a:off x="13825813" y="3243935"/>
            <a:ext cx="6691979" cy="1427648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" name="Google Shape;18;p167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9">
  <p:cSld name="029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1"/>
          <p:cNvSpPr>
            <a:spLocks noGrp="1"/>
          </p:cNvSpPr>
          <p:nvPr>
            <p:ph type="pic" idx="2"/>
          </p:nvPr>
        </p:nvSpPr>
        <p:spPr>
          <a:xfrm>
            <a:off x="12192000" y="2311399"/>
            <a:ext cx="12191809" cy="9093073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151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0">
  <p:cSld name="030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2"/>
          <p:cNvSpPr>
            <a:spLocks noGrp="1"/>
          </p:cNvSpPr>
          <p:nvPr>
            <p:ph type="pic" idx="2"/>
          </p:nvPr>
        </p:nvSpPr>
        <p:spPr>
          <a:xfrm>
            <a:off x="0" y="0"/>
            <a:ext cx="1002812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52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1">
  <p:cSld name="03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3"/>
          <p:cNvSpPr>
            <a:spLocks noGrp="1"/>
          </p:cNvSpPr>
          <p:nvPr>
            <p:ph type="pic" idx="2"/>
          </p:nvPr>
        </p:nvSpPr>
        <p:spPr>
          <a:xfrm>
            <a:off x="15391755" y="2146696"/>
            <a:ext cx="4530083" cy="9664354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153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2">
  <p:cSld name="03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4"/>
          <p:cNvSpPr>
            <a:spLocks noGrp="1"/>
          </p:cNvSpPr>
          <p:nvPr>
            <p:ph type="pic" idx="2"/>
          </p:nvPr>
        </p:nvSpPr>
        <p:spPr>
          <a:xfrm>
            <a:off x="0" y="-1"/>
            <a:ext cx="13271888" cy="13715853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154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3">
  <p:cSld name="033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5"/>
          <p:cNvSpPr>
            <a:spLocks noGrp="1"/>
          </p:cNvSpPr>
          <p:nvPr>
            <p:ph type="pic" idx="2"/>
          </p:nvPr>
        </p:nvSpPr>
        <p:spPr>
          <a:xfrm>
            <a:off x="18034000" y="3428999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55"/>
          <p:cNvSpPr>
            <a:spLocks noGrp="1"/>
          </p:cNvSpPr>
          <p:nvPr>
            <p:ph type="pic" idx="3"/>
          </p:nvPr>
        </p:nvSpPr>
        <p:spPr>
          <a:xfrm>
            <a:off x="12192000" y="3428999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155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4">
  <p:cSld name="034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6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1" cy="13715851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156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5">
  <p:cSld name="035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7"/>
          <p:cNvSpPr>
            <a:spLocks noGrp="1"/>
          </p:cNvSpPr>
          <p:nvPr>
            <p:ph type="pic" idx="2"/>
          </p:nvPr>
        </p:nvSpPr>
        <p:spPr>
          <a:xfrm>
            <a:off x="13588998" y="1905003"/>
            <a:ext cx="9525002" cy="9905968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157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6">
  <p:cSld name="036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8"/>
          <p:cNvSpPr>
            <a:spLocks noGrp="1"/>
          </p:cNvSpPr>
          <p:nvPr>
            <p:ph type="pic" idx="2"/>
          </p:nvPr>
        </p:nvSpPr>
        <p:spPr>
          <a:xfrm>
            <a:off x="24" y="0"/>
            <a:ext cx="24383975" cy="13715851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158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7">
  <p:cSld name="037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9"/>
          <p:cNvSpPr>
            <a:spLocks noGrp="1"/>
          </p:cNvSpPr>
          <p:nvPr>
            <p:ph type="pic" idx="2"/>
          </p:nvPr>
        </p:nvSpPr>
        <p:spPr>
          <a:xfrm>
            <a:off x="-1" y="4622800"/>
            <a:ext cx="16078076" cy="6083707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159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8">
  <p:cSld name="038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0"/>
          <p:cNvSpPr>
            <a:spLocks noGrp="1"/>
          </p:cNvSpPr>
          <p:nvPr>
            <p:ph type="pic" idx="2"/>
          </p:nvPr>
        </p:nvSpPr>
        <p:spPr>
          <a:xfrm>
            <a:off x="8468042" y="6455992"/>
            <a:ext cx="2362877" cy="2995384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160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">
  <p:cSld name="018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0"/>
          <p:cNvSpPr>
            <a:spLocks noGrp="1"/>
          </p:cNvSpPr>
          <p:nvPr>
            <p:ph type="pic" idx="2"/>
          </p:nvPr>
        </p:nvSpPr>
        <p:spPr>
          <a:xfrm>
            <a:off x="1905000" y="4622800"/>
            <a:ext cx="4445001" cy="4444902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40"/>
          <p:cNvSpPr>
            <a:spLocks noGrp="1"/>
          </p:cNvSpPr>
          <p:nvPr>
            <p:ph type="pic" idx="3"/>
          </p:nvPr>
        </p:nvSpPr>
        <p:spPr>
          <a:xfrm>
            <a:off x="18038663" y="4622849"/>
            <a:ext cx="4445001" cy="4444902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40"/>
          <p:cNvSpPr>
            <a:spLocks noGrp="1"/>
          </p:cNvSpPr>
          <p:nvPr>
            <p:ph type="pic" idx="4"/>
          </p:nvPr>
        </p:nvSpPr>
        <p:spPr>
          <a:xfrm>
            <a:off x="7281333" y="4622849"/>
            <a:ext cx="4445001" cy="4444902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140"/>
          <p:cNvSpPr>
            <a:spLocks noGrp="1"/>
          </p:cNvSpPr>
          <p:nvPr>
            <p:ph type="pic" idx="5"/>
          </p:nvPr>
        </p:nvSpPr>
        <p:spPr>
          <a:xfrm>
            <a:off x="12657667" y="4622849"/>
            <a:ext cx="4445002" cy="4444902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140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9">
  <p:cSld name="039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1"/>
          <p:cNvSpPr>
            <a:spLocks noGrp="1"/>
          </p:cNvSpPr>
          <p:nvPr>
            <p:ph type="pic" idx="2"/>
          </p:nvPr>
        </p:nvSpPr>
        <p:spPr>
          <a:xfrm>
            <a:off x="9728200" y="1905000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161"/>
          <p:cNvSpPr>
            <a:spLocks noGrp="1"/>
          </p:cNvSpPr>
          <p:nvPr>
            <p:ph type="pic" idx="3"/>
          </p:nvPr>
        </p:nvSpPr>
        <p:spPr>
          <a:xfrm>
            <a:off x="1905000" y="6994525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61"/>
          <p:cNvSpPr>
            <a:spLocks noGrp="1"/>
          </p:cNvSpPr>
          <p:nvPr>
            <p:ph type="pic" idx="4"/>
          </p:nvPr>
        </p:nvSpPr>
        <p:spPr>
          <a:xfrm>
            <a:off x="16230600" y="1919684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161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0">
  <p:cSld name="040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2"/>
          <p:cNvSpPr>
            <a:spLocks noGrp="1"/>
          </p:cNvSpPr>
          <p:nvPr>
            <p:ph type="pic" idx="2"/>
          </p:nvPr>
        </p:nvSpPr>
        <p:spPr>
          <a:xfrm>
            <a:off x="1905000" y="1912289"/>
            <a:ext cx="6248452" cy="4801894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162"/>
          <p:cNvSpPr>
            <a:spLocks noGrp="1"/>
          </p:cNvSpPr>
          <p:nvPr>
            <p:ph type="pic" idx="3"/>
          </p:nvPr>
        </p:nvSpPr>
        <p:spPr>
          <a:xfrm>
            <a:off x="8407400" y="1905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162"/>
          <p:cNvSpPr>
            <a:spLocks noGrp="1"/>
          </p:cNvSpPr>
          <p:nvPr>
            <p:ph type="pic" idx="4"/>
          </p:nvPr>
        </p:nvSpPr>
        <p:spPr>
          <a:xfrm>
            <a:off x="8407400" y="6994524"/>
            <a:ext cx="14071454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162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1">
  <p:cSld name="04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3"/>
          <p:cNvSpPr>
            <a:spLocks noGrp="1"/>
          </p:cNvSpPr>
          <p:nvPr>
            <p:ph type="pic" idx="2"/>
          </p:nvPr>
        </p:nvSpPr>
        <p:spPr>
          <a:xfrm>
            <a:off x="2984386" y="6270949"/>
            <a:ext cx="7026334" cy="4432284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163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2">
  <p:cSld name="04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4"/>
          <p:cNvSpPr>
            <a:spLocks noGrp="1"/>
          </p:cNvSpPr>
          <p:nvPr>
            <p:ph type="pic" idx="2"/>
          </p:nvPr>
        </p:nvSpPr>
        <p:spPr>
          <a:xfrm>
            <a:off x="1905000" y="1905000"/>
            <a:ext cx="6248452" cy="99060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164"/>
          <p:cNvSpPr>
            <a:spLocks noGrp="1"/>
          </p:cNvSpPr>
          <p:nvPr>
            <p:ph type="pic" idx="3"/>
          </p:nvPr>
        </p:nvSpPr>
        <p:spPr>
          <a:xfrm>
            <a:off x="8413908" y="1905000"/>
            <a:ext cx="6248453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164"/>
          <p:cNvSpPr>
            <a:spLocks noGrp="1"/>
          </p:cNvSpPr>
          <p:nvPr>
            <p:ph type="pic" idx="4"/>
          </p:nvPr>
        </p:nvSpPr>
        <p:spPr>
          <a:xfrm>
            <a:off x="8413908" y="6987236"/>
            <a:ext cx="6248453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164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3">
  <p:cSld name="043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5"/>
          <p:cNvSpPr>
            <a:spLocks noGrp="1"/>
          </p:cNvSpPr>
          <p:nvPr>
            <p:ph type="pic" idx="2"/>
          </p:nvPr>
        </p:nvSpPr>
        <p:spPr>
          <a:xfrm>
            <a:off x="1905000" y="1912289"/>
            <a:ext cx="6248452" cy="4801894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165"/>
          <p:cNvSpPr>
            <a:spLocks noGrp="1"/>
          </p:cNvSpPr>
          <p:nvPr>
            <p:ph type="pic" idx="3"/>
          </p:nvPr>
        </p:nvSpPr>
        <p:spPr>
          <a:xfrm>
            <a:off x="8407400" y="1905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165"/>
          <p:cNvSpPr>
            <a:spLocks noGrp="1"/>
          </p:cNvSpPr>
          <p:nvPr>
            <p:ph type="pic" idx="4"/>
          </p:nvPr>
        </p:nvSpPr>
        <p:spPr>
          <a:xfrm>
            <a:off x="16230600" y="7009103"/>
            <a:ext cx="6248452" cy="4801894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165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8">
  <p:cSld name="068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6"/>
          <p:cNvSpPr>
            <a:spLocks noGrp="1"/>
          </p:cNvSpPr>
          <p:nvPr>
            <p:ph type="pic" idx="2"/>
          </p:nvPr>
        </p:nvSpPr>
        <p:spPr>
          <a:xfrm>
            <a:off x="10541000" y="1905000"/>
            <a:ext cx="11938002" cy="5968849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166"/>
          <p:cNvSpPr txBox="1">
            <a:spLocks noGrp="1"/>
          </p:cNvSpPr>
          <p:nvPr>
            <p:ph type="sldNum" idx="12"/>
          </p:nvPr>
        </p:nvSpPr>
        <p:spPr>
          <a:xfrm>
            <a:off x="21248475" y="12446000"/>
            <a:ext cx="186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5">
  <p:cSld name="045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8"/>
          <p:cNvSpPr>
            <a:spLocks noGrp="1"/>
          </p:cNvSpPr>
          <p:nvPr>
            <p:ph type="pic" idx="2"/>
          </p:nvPr>
        </p:nvSpPr>
        <p:spPr>
          <a:xfrm>
            <a:off x="1905000" y="1912289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168"/>
          <p:cNvSpPr>
            <a:spLocks noGrp="1"/>
          </p:cNvSpPr>
          <p:nvPr>
            <p:ph type="pic" idx="3"/>
          </p:nvPr>
        </p:nvSpPr>
        <p:spPr>
          <a:xfrm>
            <a:off x="14909800" y="1905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168"/>
          <p:cNvSpPr>
            <a:spLocks noGrp="1"/>
          </p:cNvSpPr>
          <p:nvPr>
            <p:ph type="pic" idx="4"/>
          </p:nvPr>
        </p:nvSpPr>
        <p:spPr>
          <a:xfrm>
            <a:off x="8407400" y="6994525"/>
            <a:ext cx="14071454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168"/>
          <p:cNvSpPr>
            <a:spLocks noGrp="1"/>
          </p:cNvSpPr>
          <p:nvPr>
            <p:ph type="pic" idx="5"/>
          </p:nvPr>
        </p:nvSpPr>
        <p:spPr>
          <a:xfrm>
            <a:off x="8407400" y="1905000"/>
            <a:ext cx="6248452" cy="4816581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168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6">
  <p:cSld name="046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9"/>
          <p:cNvSpPr>
            <a:spLocks noGrp="1"/>
          </p:cNvSpPr>
          <p:nvPr>
            <p:ph type="pic" idx="2"/>
          </p:nvPr>
        </p:nvSpPr>
        <p:spPr>
          <a:xfrm>
            <a:off x="8039100" y="1905000"/>
            <a:ext cx="14440073" cy="9906109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169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7">
  <p:cSld name="047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0"/>
          <p:cNvSpPr>
            <a:spLocks noGrp="1"/>
          </p:cNvSpPr>
          <p:nvPr>
            <p:ph type="pic" idx="2"/>
          </p:nvPr>
        </p:nvSpPr>
        <p:spPr>
          <a:xfrm>
            <a:off x="-1" y="7112000"/>
            <a:ext cx="7874001" cy="66040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170"/>
          <p:cNvSpPr>
            <a:spLocks noGrp="1"/>
          </p:cNvSpPr>
          <p:nvPr>
            <p:ph type="pic" idx="3"/>
          </p:nvPr>
        </p:nvSpPr>
        <p:spPr>
          <a:xfrm>
            <a:off x="16510000" y="7112000"/>
            <a:ext cx="7874000" cy="66040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70"/>
          <p:cNvSpPr>
            <a:spLocks noGrp="1"/>
          </p:cNvSpPr>
          <p:nvPr>
            <p:ph type="pic" idx="4"/>
          </p:nvPr>
        </p:nvSpPr>
        <p:spPr>
          <a:xfrm>
            <a:off x="8255000" y="7112000"/>
            <a:ext cx="7874000" cy="66040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170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8">
  <p:cSld name="048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1"/>
          <p:cNvSpPr>
            <a:spLocks noGrp="1"/>
          </p:cNvSpPr>
          <p:nvPr>
            <p:ph type="pic" idx="2"/>
          </p:nvPr>
        </p:nvSpPr>
        <p:spPr>
          <a:xfrm>
            <a:off x="1905000" y="1904999"/>
            <a:ext cx="10287173" cy="990611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171"/>
          <p:cNvSpPr>
            <a:spLocks noGrp="1"/>
          </p:cNvSpPr>
          <p:nvPr>
            <p:ph type="pic" idx="3"/>
          </p:nvPr>
        </p:nvSpPr>
        <p:spPr>
          <a:xfrm>
            <a:off x="12192000" y="1904999"/>
            <a:ext cx="10287074" cy="990611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171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0">
  <p:cSld name="060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3"/>
          <p:cNvSpPr>
            <a:spLocks noGrp="1"/>
          </p:cNvSpPr>
          <p:nvPr>
            <p:ph type="pic" idx="2"/>
          </p:nvPr>
        </p:nvSpPr>
        <p:spPr>
          <a:xfrm>
            <a:off x="5619870" y="6848419"/>
            <a:ext cx="13032289" cy="8220925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183"/>
          <p:cNvSpPr txBox="1">
            <a:spLocks noGrp="1"/>
          </p:cNvSpPr>
          <p:nvPr>
            <p:ph type="sldNum" idx="12"/>
          </p:nvPr>
        </p:nvSpPr>
        <p:spPr>
          <a:xfrm>
            <a:off x="20396100" y="12446000"/>
            <a:ext cx="27180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9">
  <p:cSld name="049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2"/>
          <p:cNvSpPr>
            <a:spLocks noGrp="1"/>
          </p:cNvSpPr>
          <p:nvPr>
            <p:ph type="pic" idx="2"/>
          </p:nvPr>
        </p:nvSpPr>
        <p:spPr>
          <a:xfrm>
            <a:off x="1905140" y="6333473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172"/>
          <p:cNvSpPr>
            <a:spLocks noGrp="1"/>
          </p:cNvSpPr>
          <p:nvPr>
            <p:ph type="pic" idx="3"/>
          </p:nvPr>
        </p:nvSpPr>
        <p:spPr>
          <a:xfrm>
            <a:off x="17399241" y="6349968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172"/>
          <p:cNvSpPr>
            <a:spLocks noGrp="1"/>
          </p:cNvSpPr>
          <p:nvPr>
            <p:ph type="pic" idx="4"/>
          </p:nvPr>
        </p:nvSpPr>
        <p:spPr>
          <a:xfrm>
            <a:off x="9648253" y="6333473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172"/>
          <p:cNvSpPr txBox="1">
            <a:spLocks noGrp="1"/>
          </p:cNvSpPr>
          <p:nvPr>
            <p:ph type="sldNum" idx="12"/>
          </p:nvPr>
        </p:nvSpPr>
        <p:spPr>
          <a:xfrm>
            <a:off x="21590002" y="12446000"/>
            <a:ext cx="15240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0">
  <p:cSld name="050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3"/>
          <p:cNvSpPr>
            <a:spLocks noGrp="1"/>
          </p:cNvSpPr>
          <p:nvPr>
            <p:ph type="pic" idx="2"/>
          </p:nvPr>
        </p:nvSpPr>
        <p:spPr>
          <a:xfrm>
            <a:off x="0" y="4622800"/>
            <a:ext cx="24384172" cy="7188309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173"/>
          <p:cNvSpPr txBox="1">
            <a:spLocks noGrp="1"/>
          </p:cNvSpPr>
          <p:nvPr>
            <p:ph type="sldNum" idx="12"/>
          </p:nvPr>
        </p:nvSpPr>
        <p:spPr>
          <a:xfrm>
            <a:off x="21613775" y="12446000"/>
            <a:ext cx="15003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1">
  <p:cSld name="05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4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1" cy="13715851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174"/>
          <p:cNvSpPr txBox="1">
            <a:spLocks noGrp="1"/>
          </p:cNvSpPr>
          <p:nvPr>
            <p:ph type="sldNum" idx="12"/>
          </p:nvPr>
        </p:nvSpPr>
        <p:spPr>
          <a:xfrm>
            <a:off x="21583352" y="12446000"/>
            <a:ext cx="1530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2">
  <p:cSld name="05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5"/>
          <p:cNvSpPr>
            <a:spLocks noGrp="1"/>
          </p:cNvSpPr>
          <p:nvPr>
            <p:ph type="pic" idx="2"/>
          </p:nvPr>
        </p:nvSpPr>
        <p:spPr>
          <a:xfrm>
            <a:off x="9962673" y="2120656"/>
            <a:ext cx="4468902" cy="9533832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175"/>
          <p:cNvSpPr txBox="1">
            <a:spLocks noGrp="1"/>
          </p:cNvSpPr>
          <p:nvPr>
            <p:ph type="sldNum" idx="12"/>
          </p:nvPr>
        </p:nvSpPr>
        <p:spPr>
          <a:xfrm>
            <a:off x="21492027" y="12446000"/>
            <a:ext cx="16221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3">
  <p:cSld name="053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6"/>
          <p:cNvSpPr>
            <a:spLocks noGrp="1"/>
          </p:cNvSpPr>
          <p:nvPr>
            <p:ph type="pic" idx="2"/>
          </p:nvPr>
        </p:nvSpPr>
        <p:spPr>
          <a:xfrm>
            <a:off x="14975466" y="0"/>
            <a:ext cx="9408611" cy="736601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176"/>
          <p:cNvSpPr txBox="1">
            <a:spLocks noGrp="1"/>
          </p:cNvSpPr>
          <p:nvPr>
            <p:ph type="sldNum" idx="12"/>
          </p:nvPr>
        </p:nvSpPr>
        <p:spPr>
          <a:xfrm>
            <a:off x="20548325" y="12446000"/>
            <a:ext cx="25659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4">
  <p:cSld name="054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7"/>
          <p:cNvSpPr>
            <a:spLocks noGrp="1"/>
          </p:cNvSpPr>
          <p:nvPr>
            <p:ph type="pic" idx="2"/>
          </p:nvPr>
        </p:nvSpPr>
        <p:spPr>
          <a:xfrm>
            <a:off x="13292523" y="5605836"/>
            <a:ext cx="7100400" cy="9438300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177"/>
          <p:cNvSpPr txBox="1">
            <a:spLocks noGrp="1"/>
          </p:cNvSpPr>
          <p:nvPr>
            <p:ph type="sldNum" idx="12"/>
          </p:nvPr>
        </p:nvSpPr>
        <p:spPr>
          <a:xfrm>
            <a:off x="20609200" y="12446000"/>
            <a:ext cx="25050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5">
  <p:cSld name="055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8"/>
          <p:cNvSpPr>
            <a:spLocks noGrp="1"/>
          </p:cNvSpPr>
          <p:nvPr>
            <p:ph type="pic" idx="2"/>
          </p:nvPr>
        </p:nvSpPr>
        <p:spPr>
          <a:xfrm>
            <a:off x="1905000" y="4622800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178"/>
          <p:cNvSpPr>
            <a:spLocks noGrp="1"/>
          </p:cNvSpPr>
          <p:nvPr>
            <p:ph type="pic" idx="3"/>
          </p:nvPr>
        </p:nvSpPr>
        <p:spPr>
          <a:xfrm>
            <a:off x="9067800" y="4622800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178"/>
          <p:cNvSpPr>
            <a:spLocks noGrp="1"/>
          </p:cNvSpPr>
          <p:nvPr>
            <p:ph type="pic" idx="4"/>
          </p:nvPr>
        </p:nvSpPr>
        <p:spPr>
          <a:xfrm>
            <a:off x="16230600" y="1905000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178"/>
          <p:cNvSpPr txBox="1">
            <a:spLocks noGrp="1"/>
          </p:cNvSpPr>
          <p:nvPr>
            <p:ph type="sldNum" idx="12"/>
          </p:nvPr>
        </p:nvSpPr>
        <p:spPr>
          <a:xfrm>
            <a:off x="20822300" y="12446000"/>
            <a:ext cx="22917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6">
  <p:cSld name="056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9"/>
          <p:cNvSpPr>
            <a:spLocks noGrp="1"/>
          </p:cNvSpPr>
          <p:nvPr>
            <p:ph type="pic" idx="2"/>
          </p:nvPr>
        </p:nvSpPr>
        <p:spPr>
          <a:xfrm>
            <a:off x="1905000" y="1912289"/>
            <a:ext cx="6248452" cy="4801894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179"/>
          <p:cNvSpPr>
            <a:spLocks noGrp="1"/>
          </p:cNvSpPr>
          <p:nvPr>
            <p:ph type="pic" idx="3"/>
          </p:nvPr>
        </p:nvSpPr>
        <p:spPr>
          <a:xfrm>
            <a:off x="8407400" y="1905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179"/>
          <p:cNvSpPr>
            <a:spLocks noGrp="1"/>
          </p:cNvSpPr>
          <p:nvPr>
            <p:ph type="pic" idx="4"/>
          </p:nvPr>
        </p:nvSpPr>
        <p:spPr>
          <a:xfrm>
            <a:off x="8407400" y="7009103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179"/>
          <p:cNvSpPr>
            <a:spLocks noGrp="1"/>
          </p:cNvSpPr>
          <p:nvPr>
            <p:ph type="pic" idx="5"/>
          </p:nvPr>
        </p:nvSpPr>
        <p:spPr>
          <a:xfrm>
            <a:off x="16230600" y="7009102"/>
            <a:ext cx="6248452" cy="4801895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179"/>
          <p:cNvSpPr txBox="1">
            <a:spLocks noGrp="1"/>
          </p:cNvSpPr>
          <p:nvPr>
            <p:ph type="sldNum" idx="12"/>
          </p:nvPr>
        </p:nvSpPr>
        <p:spPr>
          <a:xfrm>
            <a:off x="20670075" y="12446000"/>
            <a:ext cx="24441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7">
  <p:cSld name="057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0"/>
          <p:cNvSpPr>
            <a:spLocks noGrp="1"/>
          </p:cNvSpPr>
          <p:nvPr>
            <p:ph type="pic" idx="2"/>
          </p:nvPr>
        </p:nvSpPr>
        <p:spPr>
          <a:xfrm>
            <a:off x="16230600" y="1905000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180"/>
          <p:cNvSpPr txBox="1">
            <a:spLocks noGrp="1"/>
          </p:cNvSpPr>
          <p:nvPr>
            <p:ph type="sldNum" idx="12"/>
          </p:nvPr>
        </p:nvSpPr>
        <p:spPr>
          <a:xfrm>
            <a:off x="20822300" y="12446000"/>
            <a:ext cx="22917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8">
  <p:cSld name="058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1"/>
          <p:cNvSpPr>
            <a:spLocks noGrp="1"/>
          </p:cNvSpPr>
          <p:nvPr>
            <p:ph type="pic" idx="2"/>
          </p:nvPr>
        </p:nvSpPr>
        <p:spPr>
          <a:xfrm>
            <a:off x="1909035" y="1917620"/>
            <a:ext cx="8889978" cy="4940367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181"/>
          <p:cNvSpPr txBox="1">
            <a:spLocks noGrp="1"/>
          </p:cNvSpPr>
          <p:nvPr>
            <p:ph type="sldNum" idx="12"/>
          </p:nvPr>
        </p:nvSpPr>
        <p:spPr>
          <a:xfrm>
            <a:off x="20304775" y="12446000"/>
            <a:ext cx="2809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4">
  <p:cSld name="024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6"/>
          <p:cNvSpPr>
            <a:spLocks noGrp="1"/>
          </p:cNvSpPr>
          <p:nvPr>
            <p:ph type="pic" idx="2"/>
          </p:nvPr>
        </p:nvSpPr>
        <p:spPr>
          <a:xfrm>
            <a:off x="17652530" y="7708526"/>
            <a:ext cx="3413519" cy="7282307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146"/>
          <p:cNvSpPr>
            <a:spLocks noGrp="1"/>
          </p:cNvSpPr>
          <p:nvPr>
            <p:ph type="pic" idx="3"/>
          </p:nvPr>
        </p:nvSpPr>
        <p:spPr>
          <a:xfrm>
            <a:off x="12377577" y="3390526"/>
            <a:ext cx="3413520" cy="7282307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146"/>
          <p:cNvSpPr>
            <a:spLocks noGrp="1"/>
          </p:cNvSpPr>
          <p:nvPr>
            <p:ph type="pic" idx="4"/>
          </p:nvPr>
        </p:nvSpPr>
        <p:spPr>
          <a:xfrm>
            <a:off x="17652530" y="-927474"/>
            <a:ext cx="3413519" cy="7282307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146"/>
          <p:cNvSpPr>
            <a:spLocks noGrp="1"/>
          </p:cNvSpPr>
          <p:nvPr>
            <p:ph type="pic" idx="5"/>
          </p:nvPr>
        </p:nvSpPr>
        <p:spPr>
          <a:xfrm>
            <a:off x="12377577" y="11975726"/>
            <a:ext cx="3413520" cy="7282307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146"/>
          <p:cNvSpPr>
            <a:spLocks noGrp="1"/>
          </p:cNvSpPr>
          <p:nvPr>
            <p:ph type="pic" idx="6"/>
          </p:nvPr>
        </p:nvSpPr>
        <p:spPr>
          <a:xfrm>
            <a:off x="12377577" y="-5550274"/>
            <a:ext cx="3413520" cy="7282307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146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9">
  <p:cSld name="059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2"/>
          <p:cNvSpPr>
            <a:spLocks noGrp="1"/>
          </p:cNvSpPr>
          <p:nvPr>
            <p:ph type="pic" idx="2"/>
          </p:nvPr>
        </p:nvSpPr>
        <p:spPr>
          <a:xfrm>
            <a:off x="14355763" y="0"/>
            <a:ext cx="10028122" cy="685809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182"/>
          <p:cNvSpPr>
            <a:spLocks noGrp="1"/>
          </p:cNvSpPr>
          <p:nvPr>
            <p:ph type="pic" idx="3"/>
          </p:nvPr>
        </p:nvSpPr>
        <p:spPr>
          <a:xfrm>
            <a:off x="14355763" y="6858000"/>
            <a:ext cx="10028122" cy="685809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182"/>
          <p:cNvSpPr txBox="1">
            <a:spLocks noGrp="1"/>
          </p:cNvSpPr>
          <p:nvPr>
            <p:ph type="sldNum" idx="12"/>
          </p:nvPr>
        </p:nvSpPr>
        <p:spPr>
          <a:xfrm>
            <a:off x="20457000" y="12446000"/>
            <a:ext cx="26571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1">
  <p:cSld name="06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4"/>
          <p:cNvSpPr>
            <a:spLocks noGrp="1"/>
          </p:cNvSpPr>
          <p:nvPr>
            <p:ph type="pic" idx="2"/>
          </p:nvPr>
        </p:nvSpPr>
        <p:spPr>
          <a:xfrm>
            <a:off x="13012577" y="3682332"/>
            <a:ext cx="3413520" cy="7282307"/>
          </a:xfrm>
          <a:prstGeom prst="rect">
            <a:avLst/>
          </a:prstGeom>
          <a:noFill/>
          <a:ln>
            <a:noFill/>
          </a:ln>
        </p:spPr>
      </p:sp>
      <p:sp>
        <p:nvSpPr>
          <p:cNvPr id="244" name="Google Shape;244;p184"/>
          <p:cNvSpPr>
            <a:spLocks noGrp="1"/>
          </p:cNvSpPr>
          <p:nvPr>
            <p:ph type="pic" idx="3"/>
          </p:nvPr>
        </p:nvSpPr>
        <p:spPr>
          <a:xfrm>
            <a:off x="17914777" y="3682332"/>
            <a:ext cx="3413520" cy="7282307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184"/>
          <p:cNvSpPr txBox="1">
            <a:spLocks noGrp="1"/>
          </p:cNvSpPr>
          <p:nvPr>
            <p:ph type="sldNum" idx="12"/>
          </p:nvPr>
        </p:nvSpPr>
        <p:spPr>
          <a:xfrm>
            <a:off x="20487425" y="12446000"/>
            <a:ext cx="2626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2">
  <p:cSld name="06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5"/>
          <p:cNvSpPr>
            <a:spLocks noGrp="1"/>
          </p:cNvSpPr>
          <p:nvPr>
            <p:ph type="pic" idx="2"/>
          </p:nvPr>
        </p:nvSpPr>
        <p:spPr>
          <a:xfrm>
            <a:off x="15429344" y="4027273"/>
            <a:ext cx="10161376" cy="6409899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185"/>
          <p:cNvSpPr txBox="1">
            <a:spLocks noGrp="1"/>
          </p:cNvSpPr>
          <p:nvPr>
            <p:ph type="sldNum" idx="12"/>
          </p:nvPr>
        </p:nvSpPr>
        <p:spPr>
          <a:xfrm>
            <a:off x="20457000" y="12446000"/>
            <a:ext cx="2656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3">
  <p:cSld name="063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6"/>
          <p:cNvSpPr>
            <a:spLocks noGrp="1"/>
          </p:cNvSpPr>
          <p:nvPr>
            <p:ph type="pic" idx="2"/>
          </p:nvPr>
        </p:nvSpPr>
        <p:spPr>
          <a:xfrm>
            <a:off x="9682323" y="6337478"/>
            <a:ext cx="1941436" cy="2463015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186"/>
          <p:cNvSpPr txBox="1">
            <a:spLocks noGrp="1"/>
          </p:cNvSpPr>
          <p:nvPr>
            <p:ph type="sldNum" idx="12"/>
          </p:nvPr>
        </p:nvSpPr>
        <p:spPr>
          <a:xfrm>
            <a:off x="20487425" y="12446000"/>
            <a:ext cx="2626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4">
  <p:cSld name="064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7"/>
          <p:cNvSpPr>
            <a:spLocks noGrp="1"/>
          </p:cNvSpPr>
          <p:nvPr>
            <p:ph type="pic" idx="2"/>
          </p:nvPr>
        </p:nvSpPr>
        <p:spPr>
          <a:xfrm>
            <a:off x="2420566" y="7097783"/>
            <a:ext cx="7501344" cy="9959772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187"/>
          <p:cNvSpPr txBox="1">
            <a:spLocks noGrp="1"/>
          </p:cNvSpPr>
          <p:nvPr>
            <p:ph type="sldNum" idx="12"/>
          </p:nvPr>
        </p:nvSpPr>
        <p:spPr>
          <a:xfrm>
            <a:off x="20609200" y="12446000"/>
            <a:ext cx="25047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5">
  <p:cSld name="065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8"/>
          <p:cNvSpPr>
            <a:spLocks noGrp="1"/>
          </p:cNvSpPr>
          <p:nvPr>
            <p:ph type="pic" idx="2"/>
          </p:nvPr>
        </p:nvSpPr>
        <p:spPr>
          <a:xfrm>
            <a:off x="10204012" y="2240653"/>
            <a:ext cx="4323791" cy="9287907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188"/>
          <p:cNvSpPr>
            <a:spLocks noGrp="1"/>
          </p:cNvSpPr>
          <p:nvPr>
            <p:ph type="pic" idx="3"/>
          </p:nvPr>
        </p:nvSpPr>
        <p:spPr>
          <a:xfrm>
            <a:off x="16731813" y="7638153"/>
            <a:ext cx="4323900" cy="9288000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188"/>
          <p:cNvSpPr>
            <a:spLocks noGrp="1"/>
          </p:cNvSpPr>
          <p:nvPr>
            <p:ph type="pic" idx="4"/>
          </p:nvPr>
        </p:nvSpPr>
        <p:spPr>
          <a:xfrm>
            <a:off x="16731813" y="-3156847"/>
            <a:ext cx="4323791" cy="9287907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188"/>
          <p:cNvSpPr txBox="1">
            <a:spLocks noGrp="1"/>
          </p:cNvSpPr>
          <p:nvPr>
            <p:ph type="sldNum" idx="12"/>
          </p:nvPr>
        </p:nvSpPr>
        <p:spPr>
          <a:xfrm>
            <a:off x="20730975" y="12446000"/>
            <a:ext cx="23829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6">
  <p:cSld name="066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9"/>
          <p:cNvSpPr>
            <a:spLocks noGrp="1"/>
          </p:cNvSpPr>
          <p:nvPr>
            <p:ph type="pic" idx="2"/>
          </p:nvPr>
        </p:nvSpPr>
        <p:spPr>
          <a:xfrm>
            <a:off x="3032481" y="5742774"/>
            <a:ext cx="7339414" cy="4629777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189"/>
          <p:cNvSpPr txBox="1">
            <a:spLocks noGrp="1"/>
          </p:cNvSpPr>
          <p:nvPr>
            <p:ph type="sldNum" idx="12"/>
          </p:nvPr>
        </p:nvSpPr>
        <p:spPr>
          <a:xfrm>
            <a:off x="20791850" y="12446000"/>
            <a:ext cx="23223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7">
  <p:cSld name="067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0"/>
          <p:cNvSpPr>
            <a:spLocks noGrp="1"/>
          </p:cNvSpPr>
          <p:nvPr>
            <p:ph type="pic" idx="2"/>
          </p:nvPr>
        </p:nvSpPr>
        <p:spPr>
          <a:xfrm>
            <a:off x="14502366" y="5060703"/>
            <a:ext cx="5120279" cy="1092346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190"/>
          <p:cNvSpPr txBox="1">
            <a:spLocks noGrp="1"/>
          </p:cNvSpPr>
          <p:nvPr>
            <p:ph type="sldNum" idx="12"/>
          </p:nvPr>
        </p:nvSpPr>
        <p:spPr>
          <a:xfrm>
            <a:off x="20822300" y="12446000"/>
            <a:ext cx="22917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9">
  <p:cSld name="069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1"/>
          <p:cNvSpPr>
            <a:spLocks noGrp="1"/>
          </p:cNvSpPr>
          <p:nvPr>
            <p:ph type="pic" idx="2"/>
          </p:nvPr>
        </p:nvSpPr>
        <p:spPr>
          <a:xfrm>
            <a:off x="13227552" y="1989150"/>
            <a:ext cx="1743797" cy="3720169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191"/>
          <p:cNvSpPr>
            <a:spLocks noGrp="1"/>
          </p:cNvSpPr>
          <p:nvPr>
            <p:ph type="pic" idx="3"/>
          </p:nvPr>
        </p:nvSpPr>
        <p:spPr>
          <a:xfrm>
            <a:off x="8716273" y="3958753"/>
            <a:ext cx="3722305" cy="1739879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191"/>
          <p:cNvSpPr>
            <a:spLocks noGrp="1"/>
          </p:cNvSpPr>
          <p:nvPr>
            <p:ph type="pic" idx="4"/>
          </p:nvPr>
        </p:nvSpPr>
        <p:spPr>
          <a:xfrm>
            <a:off x="16236688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191"/>
          <p:cNvSpPr>
            <a:spLocks noGrp="1"/>
          </p:cNvSpPr>
          <p:nvPr>
            <p:ph type="pic" idx="5"/>
          </p:nvPr>
        </p:nvSpPr>
        <p:spPr>
          <a:xfrm>
            <a:off x="18094370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191"/>
          <p:cNvSpPr>
            <a:spLocks noGrp="1"/>
          </p:cNvSpPr>
          <p:nvPr>
            <p:ph type="pic" idx="6"/>
          </p:nvPr>
        </p:nvSpPr>
        <p:spPr>
          <a:xfrm>
            <a:off x="19952055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191"/>
          <p:cNvSpPr>
            <a:spLocks noGrp="1"/>
          </p:cNvSpPr>
          <p:nvPr>
            <p:ph type="pic" idx="7"/>
          </p:nvPr>
        </p:nvSpPr>
        <p:spPr>
          <a:xfrm>
            <a:off x="21762419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191"/>
          <p:cNvSpPr>
            <a:spLocks noGrp="1"/>
          </p:cNvSpPr>
          <p:nvPr>
            <p:ph type="pic" idx="8"/>
          </p:nvPr>
        </p:nvSpPr>
        <p:spPr>
          <a:xfrm>
            <a:off x="14880434" y="6855762"/>
            <a:ext cx="7084244" cy="4468814"/>
          </a:xfrm>
          <a:prstGeom prst="rect">
            <a:avLst/>
          </a:prstGeom>
          <a:noFill/>
          <a:ln>
            <a:noFill/>
          </a:ln>
        </p:spPr>
      </p:sp>
      <p:sp>
        <p:nvSpPr>
          <p:cNvPr id="274" name="Google Shape;274;p191"/>
          <p:cNvSpPr>
            <a:spLocks noGrp="1"/>
          </p:cNvSpPr>
          <p:nvPr>
            <p:ph type="pic" idx="9"/>
          </p:nvPr>
        </p:nvSpPr>
        <p:spPr>
          <a:xfrm>
            <a:off x="11120106" y="9735699"/>
            <a:ext cx="997745" cy="1778254"/>
          </a:xfrm>
          <a:prstGeom prst="rect">
            <a:avLst/>
          </a:prstGeom>
          <a:noFill/>
          <a:ln>
            <a:noFill/>
          </a:ln>
        </p:spPr>
      </p:sp>
      <p:sp>
        <p:nvSpPr>
          <p:cNvPr id="275" name="Google Shape;275;p191"/>
          <p:cNvSpPr>
            <a:spLocks noGrp="1"/>
          </p:cNvSpPr>
          <p:nvPr>
            <p:ph type="pic" idx="13"/>
          </p:nvPr>
        </p:nvSpPr>
        <p:spPr>
          <a:xfrm>
            <a:off x="8226669" y="83040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Google Shape;276;p191"/>
          <p:cNvSpPr>
            <a:spLocks noGrp="1"/>
          </p:cNvSpPr>
          <p:nvPr>
            <p:ph type="pic" idx="14"/>
          </p:nvPr>
        </p:nvSpPr>
        <p:spPr>
          <a:xfrm>
            <a:off x="4285294" y="83167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77" name="Google Shape;277;p191"/>
          <p:cNvSpPr>
            <a:spLocks noGrp="1"/>
          </p:cNvSpPr>
          <p:nvPr>
            <p:ph type="pic" idx="15"/>
          </p:nvPr>
        </p:nvSpPr>
        <p:spPr>
          <a:xfrm>
            <a:off x="2616635" y="9735699"/>
            <a:ext cx="985044" cy="1765554"/>
          </a:xfrm>
          <a:prstGeom prst="rect">
            <a:avLst/>
          </a:prstGeom>
          <a:noFill/>
          <a:ln>
            <a:noFill/>
          </a:ln>
        </p:spPr>
      </p:sp>
      <p:sp>
        <p:nvSpPr>
          <p:cNvPr id="278" name="Google Shape;278;p191"/>
          <p:cNvSpPr txBox="1">
            <a:spLocks noGrp="1"/>
          </p:cNvSpPr>
          <p:nvPr>
            <p:ph type="sldNum" idx="12"/>
          </p:nvPr>
        </p:nvSpPr>
        <p:spPr>
          <a:xfrm>
            <a:off x="21552902" y="12446000"/>
            <a:ext cx="1561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70">
  <p:cSld name="070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2400">
              <a:solidFill>
                <a:srgbClr val="24282B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3">
  <p:cSld name="023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5"/>
          <p:cNvSpPr>
            <a:spLocks noGrp="1"/>
          </p:cNvSpPr>
          <p:nvPr>
            <p:ph type="pic" idx="2"/>
          </p:nvPr>
        </p:nvSpPr>
        <p:spPr>
          <a:xfrm>
            <a:off x="9721690" y="1905000"/>
            <a:ext cx="6248452" cy="99060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45"/>
          <p:cNvSpPr>
            <a:spLocks noGrp="1"/>
          </p:cNvSpPr>
          <p:nvPr>
            <p:ph type="pic" idx="3"/>
          </p:nvPr>
        </p:nvSpPr>
        <p:spPr>
          <a:xfrm>
            <a:off x="16230600" y="1905000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145"/>
          <p:cNvSpPr>
            <a:spLocks noGrp="1"/>
          </p:cNvSpPr>
          <p:nvPr>
            <p:ph type="pic" idx="4"/>
          </p:nvPr>
        </p:nvSpPr>
        <p:spPr>
          <a:xfrm>
            <a:off x="16230600" y="6987237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45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">
  <p:cSld name="002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4"/>
          <p:cNvSpPr>
            <a:spLocks noGrp="1"/>
          </p:cNvSpPr>
          <p:nvPr>
            <p:ph type="pic" idx="2"/>
          </p:nvPr>
        </p:nvSpPr>
        <p:spPr>
          <a:xfrm>
            <a:off x="1904999" y="4635499"/>
            <a:ext cx="4698754" cy="4698754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124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3333">
  <p:cSld name="33333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3"/>
          <p:cNvSpPr>
            <a:spLocks noGrp="1"/>
          </p:cNvSpPr>
          <p:nvPr>
            <p:ph type="pic" idx="2"/>
          </p:nvPr>
        </p:nvSpPr>
        <p:spPr>
          <a:xfrm>
            <a:off x="13227552" y="1989150"/>
            <a:ext cx="1743797" cy="3720169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193"/>
          <p:cNvSpPr>
            <a:spLocks noGrp="1"/>
          </p:cNvSpPr>
          <p:nvPr>
            <p:ph type="pic" idx="3"/>
          </p:nvPr>
        </p:nvSpPr>
        <p:spPr>
          <a:xfrm>
            <a:off x="8716273" y="3958753"/>
            <a:ext cx="3722305" cy="1739879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193"/>
          <p:cNvSpPr>
            <a:spLocks noGrp="1"/>
          </p:cNvSpPr>
          <p:nvPr>
            <p:ph type="pic" idx="4"/>
          </p:nvPr>
        </p:nvSpPr>
        <p:spPr>
          <a:xfrm>
            <a:off x="16236688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193"/>
          <p:cNvSpPr>
            <a:spLocks noGrp="1"/>
          </p:cNvSpPr>
          <p:nvPr>
            <p:ph type="pic" idx="5"/>
          </p:nvPr>
        </p:nvSpPr>
        <p:spPr>
          <a:xfrm>
            <a:off x="18094370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93"/>
          <p:cNvSpPr>
            <a:spLocks noGrp="1"/>
          </p:cNvSpPr>
          <p:nvPr>
            <p:ph type="pic" idx="6"/>
          </p:nvPr>
        </p:nvSpPr>
        <p:spPr>
          <a:xfrm>
            <a:off x="19952055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193"/>
          <p:cNvSpPr>
            <a:spLocks noGrp="1"/>
          </p:cNvSpPr>
          <p:nvPr>
            <p:ph type="pic" idx="7"/>
          </p:nvPr>
        </p:nvSpPr>
        <p:spPr>
          <a:xfrm>
            <a:off x="21762419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193"/>
          <p:cNvSpPr>
            <a:spLocks noGrp="1"/>
          </p:cNvSpPr>
          <p:nvPr>
            <p:ph type="pic" idx="8"/>
          </p:nvPr>
        </p:nvSpPr>
        <p:spPr>
          <a:xfrm>
            <a:off x="14880434" y="6855762"/>
            <a:ext cx="7084244" cy="4468814"/>
          </a:xfrm>
          <a:prstGeom prst="rect">
            <a:avLst/>
          </a:prstGeom>
          <a:noFill/>
          <a:ln>
            <a:noFill/>
          </a:ln>
        </p:spPr>
      </p:sp>
      <p:sp>
        <p:nvSpPr>
          <p:cNvPr id="292" name="Google Shape;292;p193"/>
          <p:cNvSpPr>
            <a:spLocks noGrp="1"/>
          </p:cNvSpPr>
          <p:nvPr>
            <p:ph type="pic" idx="9"/>
          </p:nvPr>
        </p:nvSpPr>
        <p:spPr>
          <a:xfrm>
            <a:off x="11120106" y="9735699"/>
            <a:ext cx="997745" cy="1778254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193"/>
          <p:cNvSpPr>
            <a:spLocks noGrp="1"/>
          </p:cNvSpPr>
          <p:nvPr>
            <p:ph type="pic" idx="13"/>
          </p:nvPr>
        </p:nvSpPr>
        <p:spPr>
          <a:xfrm>
            <a:off x="8226669" y="83040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193"/>
          <p:cNvSpPr>
            <a:spLocks noGrp="1"/>
          </p:cNvSpPr>
          <p:nvPr>
            <p:ph type="pic" idx="14"/>
          </p:nvPr>
        </p:nvSpPr>
        <p:spPr>
          <a:xfrm>
            <a:off x="4285294" y="83167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p193"/>
          <p:cNvSpPr>
            <a:spLocks noGrp="1"/>
          </p:cNvSpPr>
          <p:nvPr>
            <p:ph type="pic" idx="15"/>
          </p:nvPr>
        </p:nvSpPr>
        <p:spPr>
          <a:xfrm>
            <a:off x="2616635" y="9735699"/>
            <a:ext cx="985044" cy="1765554"/>
          </a:xfrm>
          <a:prstGeom prst="rect">
            <a:avLst/>
          </a:prstGeom>
          <a:noFill/>
          <a:ln>
            <a:noFill/>
          </a:ln>
        </p:spPr>
      </p:sp>
      <p:sp>
        <p:nvSpPr>
          <p:cNvPr id="296" name="Google Shape;296;p19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2400">
              <a:solidFill>
                <a:srgbClr val="24282B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&amp; Untertitel">
  <p:cSld name="Titel &amp; Untertitel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4"/>
          <p:cNvSpPr txBox="1">
            <a:spLocks noGrp="1"/>
          </p:cNvSpPr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Montserrat"/>
              <a:buNone/>
              <a:defRPr sz="11200" b="0" i="0" u="none" strike="noStrike" cap="non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9" name="Google Shape;299;p194"/>
          <p:cNvSpPr txBox="1">
            <a:spLocks noGrp="1"/>
          </p:cNvSpPr>
          <p:nvPr>
            <p:ph type="body" idx="1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Montserrat"/>
              <a:buNone/>
              <a:defRPr sz="2200" b="0" i="0" u="none" strike="noStrike" cap="non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92929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0919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&amp; Untertitel">
  <p:cSld name="Titel &amp; Untertitel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5"/>
          <p:cNvSpPr txBox="1">
            <a:spLocks noGrp="1"/>
          </p:cNvSpPr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Montserrat"/>
              <a:buNone/>
              <a:defRPr sz="11200" b="0" i="0" u="none" strike="noStrike" cap="non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2" name="Google Shape;302;p195"/>
          <p:cNvSpPr txBox="1">
            <a:spLocks noGrp="1"/>
          </p:cNvSpPr>
          <p:nvPr>
            <p:ph type="body" idx="1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Montserrat"/>
              <a:buNone/>
              <a:defRPr sz="2200" b="0" i="0" u="none" strike="noStrike" cap="non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92929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0919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">
  <p:cSld name="006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8"/>
          <p:cNvSpPr>
            <a:spLocks noGrp="1"/>
          </p:cNvSpPr>
          <p:nvPr>
            <p:ph type="pic" idx="2"/>
          </p:nvPr>
        </p:nvSpPr>
        <p:spPr>
          <a:xfrm>
            <a:off x="-1" y="4622799"/>
            <a:ext cx="12192000" cy="9093052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28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">
  <p:cSld name="015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7"/>
          <p:cNvSpPr>
            <a:spLocks noGrp="1"/>
          </p:cNvSpPr>
          <p:nvPr>
            <p:ph type="pic" idx="2"/>
          </p:nvPr>
        </p:nvSpPr>
        <p:spPr>
          <a:xfrm>
            <a:off x="3633831" y="4636095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37"/>
          <p:cNvSpPr>
            <a:spLocks noGrp="1"/>
          </p:cNvSpPr>
          <p:nvPr>
            <p:ph type="pic" idx="3"/>
          </p:nvPr>
        </p:nvSpPr>
        <p:spPr>
          <a:xfrm>
            <a:off x="9967248" y="4636095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137"/>
          <p:cNvSpPr>
            <a:spLocks noGrp="1"/>
          </p:cNvSpPr>
          <p:nvPr>
            <p:ph type="pic" idx="4"/>
          </p:nvPr>
        </p:nvSpPr>
        <p:spPr>
          <a:xfrm>
            <a:off x="16300666" y="4636095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37"/>
          <p:cNvSpPr txBox="1">
            <a:spLocks noGrp="1"/>
          </p:cNvSpPr>
          <p:nvPr>
            <p:ph type="sldNum" idx="1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19100" marR="0" lvl="0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19100" marR="0" lvl="1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419100" marR="0" lvl="2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419100" marR="0" lvl="3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419100" marR="0" lvl="4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9100" marR="0" lvl="5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19100" marR="0" lvl="6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19100" marR="0" lvl="7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9100" marR="0" lvl="8" indent="-1397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419100" lvl="0" indent="-29210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Proxima Nova"/>
              <a:buChar char="-"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21"/>
          <p:cNvSpPr txBox="1">
            <a:spLocks noGrp="1"/>
          </p:cNvSpPr>
          <p:nvPr>
            <p:ph type="title"/>
          </p:nvPr>
        </p:nvSpPr>
        <p:spPr>
          <a:xfrm>
            <a:off x="730250" y="4749800"/>
            <a:ext cx="20828001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Montserrat"/>
              <a:buNone/>
              <a:defRPr sz="72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21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8;g127cfbff95a_1_1">
            <a:extLst>
              <a:ext uri="{FF2B5EF4-FFF2-40B4-BE49-F238E27FC236}">
                <a16:creationId xmlns:a16="http://schemas.microsoft.com/office/drawing/2014/main" id="{79865DB6-0716-5827-529F-7736AF8E4CF1}"/>
              </a:ext>
            </a:extLst>
          </p:cNvPr>
          <p:cNvSpPr txBox="1"/>
          <p:nvPr/>
        </p:nvSpPr>
        <p:spPr>
          <a:xfrm>
            <a:off x="2160450" y="7243506"/>
            <a:ext cx="20063100" cy="16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11400"/>
            </a:pPr>
            <a:r>
              <a:rPr lang="en-US" sz="9600" dirty="0">
                <a:solidFill>
                  <a:schemeClr val="bg1"/>
                </a:solidFill>
                <a:effectLst>
                  <a:outerShdw blurRad="101600" dist="63500" dir="2400000" sx="101000" sy="101000" algn="tl" rotWithShape="0">
                    <a:prstClr val="black">
                      <a:alpha val="49849"/>
                    </a:prstClr>
                  </a:outerShdw>
                </a:effectLst>
                <a:latin typeface="Montserrat Black"/>
                <a:ea typeface="Montserrat Black"/>
                <a:cs typeface="Montserrat Black"/>
                <a:sym typeface="Montserrat Black"/>
              </a:rPr>
              <a:t>12/12/2025</a:t>
            </a:r>
          </a:p>
        </p:txBody>
      </p:sp>
      <p:sp>
        <p:nvSpPr>
          <p:cNvPr id="308" name="Google Shape;308;g127cfbff95a_1_1"/>
          <p:cNvSpPr txBox="1"/>
          <p:nvPr/>
        </p:nvSpPr>
        <p:spPr>
          <a:xfrm>
            <a:off x="2160450" y="5237638"/>
            <a:ext cx="20063100" cy="19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400"/>
              <a:buFont typeface="Arial"/>
              <a:buNone/>
            </a:pPr>
            <a:r>
              <a:rPr lang="en-US" sz="11400" dirty="0">
                <a:solidFill>
                  <a:srgbClr val="15267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GECO</a:t>
            </a:r>
            <a:endParaRPr sz="11400" b="0" i="0" u="none" strike="noStrike" cap="none" dirty="0">
              <a:solidFill>
                <a:srgbClr val="15267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0050EA3-4F8A-72E4-AF4A-B3519CB611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135639" y="12802695"/>
            <a:ext cx="2797787" cy="531744"/>
          </a:xfrm>
          <a:prstGeom prst="rect">
            <a:avLst/>
          </a:prstGeom>
          <a:effectLst>
            <a:outerShdw blurRad="63500" dist="50800" dir="2700000" sx="101000" sy="101000" algn="tl" rotWithShape="0">
              <a:prstClr val="black">
                <a:alpha val="72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20">
          <a:extLst>
            <a:ext uri="{FF2B5EF4-FFF2-40B4-BE49-F238E27FC236}">
              <a16:creationId xmlns:a16="http://schemas.microsoft.com/office/drawing/2014/main" id="{FFDBC96F-BCEB-5E2D-FA82-0C47AF0B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8dd820012_4_214">
            <a:extLst>
              <a:ext uri="{FF2B5EF4-FFF2-40B4-BE49-F238E27FC236}">
                <a16:creationId xmlns:a16="http://schemas.microsoft.com/office/drawing/2014/main" id="{2BDA83F1-812B-165B-F016-DD9B434171F5}"/>
              </a:ext>
            </a:extLst>
          </p:cNvPr>
          <p:cNvSpPr txBox="1"/>
          <p:nvPr/>
        </p:nvSpPr>
        <p:spPr>
          <a:xfrm>
            <a:off x="1314338" y="3231502"/>
            <a:ext cx="21800843" cy="966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📄Article 88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Obligation de tri des </a:t>
            </a:r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biodéchets</a:t>
            </a:r>
            <a:endParaRPr kumimoji="0" lang="en-US" sz="4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tabLst/>
              <a:defRPr/>
            </a:pPr>
            <a:endParaRPr kumimoji="0" lang="en-US" sz="4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Enjeux</a:t>
            </a: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pour nous : </a:t>
            </a: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Trouver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un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prestataire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sur toute la France</a:t>
            </a: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Certaines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zones non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desservies</a:t>
            </a:r>
            <a:endParaRPr lang="en-US" sz="40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Sensibilisation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des équipes et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suivi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du tri par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nos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équipes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Coût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parfois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important</a:t>
            </a: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Odeurs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et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nuisibles</a:t>
            </a:r>
            <a:endParaRPr lang="en-US" sz="40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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Demande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également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de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nos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clients !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Retours sur Signal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Conso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</p:txBody>
      </p:sp>
      <p:cxnSp>
        <p:nvCxnSpPr>
          <p:cNvPr id="325" name="Google Shape;325;gf8dd820012_4_214">
            <a:extLst>
              <a:ext uri="{FF2B5EF4-FFF2-40B4-BE49-F238E27FC236}">
                <a16:creationId xmlns:a16="http://schemas.microsoft.com/office/drawing/2014/main" id="{77193892-689D-260A-9D23-F0EF41A3FC9D}"/>
              </a:ext>
            </a:extLst>
          </p:cNvPr>
          <p:cNvCxnSpPr/>
          <p:nvPr/>
        </p:nvCxnSpPr>
        <p:spPr>
          <a:xfrm flipH="1">
            <a:off x="892225" y="2266125"/>
            <a:ext cx="2509800" cy="3900"/>
          </a:xfrm>
          <a:prstGeom prst="straightConnector1">
            <a:avLst/>
          </a:prstGeom>
          <a:noFill/>
          <a:ln w="38100" cap="flat" cmpd="sng">
            <a:solidFill>
              <a:srgbClr val="15267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" name="Google Shape;326;gf8dd820012_4_214">
            <a:extLst>
              <a:ext uri="{FF2B5EF4-FFF2-40B4-BE49-F238E27FC236}">
                <a16:creationId xmlns:a16="http://schemas.microsoft.com/office/drawing/2014/main" id="{08D16B3A-2047-27C8-34F5-02C3C0EA51A9}"/>
              </a:ext>
            </a:extLst>
          </p:cNvPr>
          <p:cNvSpPr txBox="1"/>
          <p:nvPr/>
        </p:nvSpPr>
        <p:spPr>
          <a:xfrm>
            <a:off x="3760575" y="1823875"/>
            <a:ext cx="161649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  <a:tabLst/>
              <a:defRPr/>
            </a:pPr>
            <a:r>
              <a: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AGEC</a:t>
            </a:r>
            <a:endParaRPr kumimoji="0" sz="6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AFDA5E59-EA8F-69E7-57DF-E5CFAC134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1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7A1A1478-11A7-6F97-B6B8-3620D427A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ourriture, salade, carotte, Groupe d’aliments&#10;&#10;Le contenu généré par l’IA peut être incorrect.">
            <a:extLst>
              <a:ext uri="{FF2B5EF4-FFF2-40B4-BE49-F238E27FC236}">
                <a16:creationId xmlns:a16="http://schemas.microsoft.com/office/drawing/2014/main" id="{983D5178-0AE8-23D0-79B1-B36B8BCE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98111">
            <a:off x="-5380694" y="3149316"/>
            <a:ext cx="13239062" cy="19849118"/>
          </a:xfrm>
          <a:prstGeom prst="rect">
            <a:avLst/>
          </a:prstGeom>
        </p:spPr>
      </p:pic>
      <p:sp>
        <p:nvSpPr>
          <p:cNvPr id="313" name="Google Shape;313;gf8dd820012_9_62">
            <a:extLst>
              <a:ext uri="{FF2B5EF4-FFF2-40B4-BE49-F238E27FC236}">
                <a16:creationId xmlns:a16="http://schemas.microsoft.com/office/drawing/2014/main" id="{1119D1CB-BFF4-B715-62B6-DD5DEE7EA75E}"/>
              </a:ext>
            </a:extLst>
          </p:cNvPr>
          <p:cNvSpPr txBox="1"/>
          <p:nvPr/>
        </p:nvSpPr>
        <p:spPr>
          <a:xfrm>
            <a:off x="2156250" y="5252755"/>
            <a:ext cx="20071500" cy="220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400"/>
              <a:buFont typeface="Montserrat"/>
              <a:buNone/>
              <a:tabLst/>
              <a:defRPr/>
            </a:pPr>
            <a:r>
              <a:rPr kumimoji="0" lang="en-US" sz="124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NOS AUTRES ENJEUX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730B1342-D277-4F8A-ADAC-CFFF220E9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4659AF-0946-35C7-36BB-DC1EB065F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2495" y="1165309"/>
            <a:ext cx="2511070" cy="27483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86A83D-9454-6E73-5E99-FD1C3B22E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9922" y="10437355"/>
            <a:ext cx="1453860" cy="13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74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20">
          <a:extLst>
            <a:ext uri="{FF2B5EF4-FFF2-40B4-BE49-F238E27FC236}">
              <a16:creationId xmlns:a16="http://schemas.microsoft.com/office/drawing/2014/main" id="{AFB0E3BF-715E-9CB9-2989-B6C4D0695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8dd820012_4_214">
            <a:extLst>
              <a:ext uri="{FF2B5EF4-FFF2-40B4-BE49-F238E27FC236}">
                <a16:creationId xmlns:a16="http://schemas.microsoft.com/office/drawing/2014/main" id="{0EAF1AE6-0F1D-4077-72FD-8272AE39A8F8}"/>
              </a:ext>
            </a:extLst>
          </p:cNvPr>
          <p:cNvSpPr txBox="1"/>
          <p:nvPr/>
        </p:nvSpPr>
        <p:spPr>
          <a:xfrm>
            <a:off x="1291578" y="2939672"/>
            <a:ext cx="21800843" cy="1046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Arial"/>
              <a:buNone/>
              <a:tabLst/>
              <a:defRPr/>
            </a:pPr>
            <a:r>
              <a:rPr kumimoji="0" lang="en-US" sz="3600" b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Depuis</a:t>
            </a:r>
            <a:r>
              <a:rPr kumimoji="0" lang="en-US" sz="3600" b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3 </a:t>
            </a:r>
            <a:r>
              <a:rPr kumimoji="0" lang="en-US" sz="3600" b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ans</a:t>
            </a:r>
            <a:r>
              <a:rPr kumimoji="0" lang="en-US" sz="3600" b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, POKAWA </a:t>
            </a:r>
            <a:r>
              <a:rPr kumimoji="0" lang="en-US" sz="3600" b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réalise</a:t>
            </a:r>
            <a:r>
              <a:rPr kumimoji="0" lang="en-US" sz="3600" b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son </a:t>
            </a:r>
            <a:r>
              <a:rPr kumimoji="0" lang="en-US" sz="3600" b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bilan</a:t>
            </a:r>
            <a:r>
              <a:rPr kumimoji="0" lang="en-US" sz="3600" b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b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carbone</a:t>
            </a:r>
            <a:endParaRPr kumimoji="0" lang="en-US" sz="3600" b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Arial"/>
              <a:buNone/>
              <a:tabLst/>
              <a:defRPr/>
            </a:pPr>
            <a:endParaRPr kumimoji="0" lang="en-US" sz="3600" b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Arial"/>
              <a:buNone/>
              <a:tabLst/>
              <a:defRPr/>
            </a:pPr>
            <a:r>
              <a:rPr kumimoji="0" lang="en-US" sz="3600" b="0" u="sng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Extrait du </a:t>
            </a:r>
            <a:r>
              <a:rPr kumimoji="0" lang="en-US" sz="3600" b="0" u="sng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bilan</a:t>
            </a:r>
            <a:r>
              <a:rPr kumimoji="0" lang="en-US" sz="3600" b="0" u="sng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2024 , </a:t>
            </a:r>
            <a:r>
              <a:rPr kumimoji="0" lang="en-US" sz="3600" b="0" u="sng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publié</a:t>
            </a:r>
            <a:r>
              <a:rPr kumimoji="0" lang="en-US" sz="3600" b="0" u="sng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lang="en-US" sz="3600" u="sng" dirty="0">
                <a:solidFill>
                  <a:srgbClr val="152672"/>
                </a:solidFill>
                <a:latin typeface="Montserrat"/>
                <a:sym typeface="Montserrat"/>
              </a:rPr>
              <a:t>en </a:t>
            </a:r>
            <a:r>
              <a:rPr lang="en-US" sz="3600" u="sng" dirty="0" err="1">
                <a:solidFill>
                  <a:srgbClr val="152672"/>
                </a:solidFill>
                <a:latin typeface="Montserrat"/>
                <a:sym typeface="Montserrat"/>
              </a:rPr>
              <a:t>février</a:t>
            </a:r>
            <a:r>
              <a:rPr lang="en-US" sz="3600" u="sng" dirty="0">
                <a:solidFill>
                  <a:srgbClr val="152672"/>
                </a:solidFill>
                <a:latin typeface="Montserrat"/>
                <a:sym typeface="Montserrat"/>
              </a:rPr>
              <a:t> 2025, disponible sur </a:t>
            </a:r>
            <a:r>
              <a:rPr lang="en-US" sz="3600" u="sng" dirty="0" err="1">
                <a:solidFill>
                  <a:srgbClr val="152672"/>
                </a:solidFill>
                <a:latin typeface="Montserrat"/>
                <a:sym typeface="Montserrat"/>
              </a:rPr>
              <a:t>notre</a:t>
            </a:r>
            <a:r>
              <a:rPr lang="en-US" sz="3600" u="sng" dirty="0">
                <a:solidFill>
                  <a:srgbClr val="152672"/>
                </a:solidFill>
                <a:latin typeface="Montserrat"/>
                <a:sym typeface="Montserrat"/>
              </a:rPr>
              <a:t> site :</a:t>
            </a:r>
            <a:endParaRPr kumimoji="0" lang="en-US" sz="3600" b="0" u="sng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Arial"/>
              <a:buNone/>
              <a:tabLst/>
              <a:defRPr/>
            </a:pPr>
            <a:endParaRPr lang="en-US" sz="36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tabLst/>
              <a:defRPr/>
            </a:pPr>
            <a:endParaRPr lang="en-US" sz="36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tabLst/>
              <a:defRPr/>
            </a:pPr>
            <a:endParaRPr lang="en-US" sz="36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tabLst/>
              <a:defRPr/>
            </a:pPr>
            <a:endParaRPr lang="en-US" sz="36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tabLst/>
              <a:defRPr/>
            </a:pPr>
            <a:endParaRPr lang="en-US" sz="36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tabLst/>
              <a:defRPr/>
            </a:pPr>
            <a:endParaRPr lang="en-US" sz="36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tabLst/>
              <a:defRPr/>
            </a:pP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tabLst/>
              <a:defRPr/>
            </a:pP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tabLst/>
              <a:defRPr/>
            </a:pP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Pour le </a:t>
            </a:r>
            <a:r>
              <a:rPr kumimoji="0" lang="en-US" sz="3600" b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fiabiliser</a:t>
            </a: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: </a:t>
            </a:r>
            <a:r>
              <a:rPr kumimoji="0" lang="en-US" sz="3600" b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nécessité</a:t>
            </a: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b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d’avoir</a:t>
            </a: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le </a:t>
            </a:r>
            <a:r>
              <a:rPr kumimoji="0" lang="en-US" sz="3600" b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bilan</a:t>
            </a: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b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carbone</a:t>
            </a: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de </a:t>
            </a:r>
            <a:r>
              <a:rPr kumimoji="0" lang="en-US" sz="3600" b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nos</a:t>
            </a: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b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fournisseurs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tabLst/>
              <a:defRPr/>
            </a:pP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Mise en place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d’une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politique RSE, avec politique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d’achats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responsables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notamment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</p:txBody>
      </p:sp>
      <p:cxnSp>
        <p:nvCxnSpPr>
          <p:cNvPr id="325" name="Google Shape;325;gf8dd820012_4_214">
            <a:extLst>
              <a:ext uri="{FF2B5EF4-FFF2-40B4-BE49-F238E27FC236}">
                <a16:creationId xmlns:a16="http://schemas.microsoft.com/office/drawing/2014/main" id="{A4F6813E-B532-3AC7-415F-077DDD8DD585}"/>
              </a:ext>
            </a:extLst>
          </p:cNvPr>
          <p:cNvCxnSpPr/>
          <p:nvPr/>
        </p:nvCxnSpPr>
        <p:spPr>
          <a:xfrm flipH="1">
            <a:off x="892225" y="2266125"/>
            <a:ext cx="2509800" cy="3900"/>
          </a:xfrm>
          <a:prstGeom prst="straightConnector1">
            <a:avLst/>
          </a:prstGeom>
          <a:noFill/>
          <a:ln w="38100" cap="flat" cmpd="sng">
            <a:solidFill>
              <a:srgbClr val="15267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" name="Google Shape;326;gf8dd820012_4_214">
            <a:extLst>
              <a:ext uri="{FF2B5EF4-FFF2-40B4-BE49-F238E27FC236}">
                <a16:creationId xmlns:a16="http://schemas.microsoft.com/office/drawing/2014/main" id="{9C69165F-4BA9-09BB-1B23-345500BF6C8B}"/>
              </a:ext>
            </a:extLst>
          </p:cNvPr>
          <p:cNvSpPr txBox="1"/>
          <p:nvPr/>
        </p:nvSpPr>
        <p:spPr>
          <a:xfrm>
            <a:off x="3760575" y="1823875"/>
            <a:ext cx="161649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  <a:tabLst/>
              <a:defRPr/>
            </a:pPr>
            <a:r>
              <a:rPr lang="en-US" sz="6000" i="1" dirty="0">
                <a:solidFill>
                  <a:srgbClr val="15267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BILAN CARBONE</a:t>
            </a:r>
            <a:endParaRPr kumimoji="0" sz="6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0F39875B-0E06-D2DD-AC16-7F8F58F5C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20EDC8-86B1-7F61-DF93-2DC0CAED6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636" y="5691831"/>
            <a:ext cx="10616027" cy="57671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F4AABD6-83A8-8D81-7EE6-7D77543EE8CC}"/>
              </a:ext>
            </a:extLst>
          </p:cNvPr>
          <p:cNvSpPr txBox="1"/>
          <p:nvPr/>
        </p:nvSpPr>
        <p:spPr>
          <a:xfrm>
            <a:off x="15082736" y="2376761"/>
            <a:ext cx="12188756" cy="1125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400" b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Impact de la marque sur </a:t>
            </a:r>
            <a:r>
              <a:rPr kumimoji="0" lang="en-US" sz="1400" b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l’environnement</a:t>
            </a:r>
            <a:endParaRPr kumimoji="0" lang="en-US" sz="1400" b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à"/>
              <a:tabLst/>
              <a:defRPr/>
            </a:pPr>
            <a:r>
              <a:rPr lang="en-US" sz="1400" dirty="0">
                <a:solidFill>
                  <a:srgbClr val="152672"/>
                </a:solidFill>
                <a:latin typeface="Montserrat"/>
                <a:sym typeface="Montserrat"/>
              </a:rPr>
              <a:t>Communication clients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400" b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Communication </a:t>
            </a:r>
            <a:r>
              <a:rPr kumimoji="0" lang="en-US" sz="1400" b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partenaires</a:t>
            </a:r>
            <a:endParaRPr kumimoji="0" lang="en-US" sz="1400" b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52172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20">
          <a:extLst>
            <a:ext uri="{FF2B5EF4-FFF2-40B4-BE49-F238E27FC236}">
              <a16:creationId xmlns:a16="http://schemas.microsoft.com/office/drawing/2014/main" id="{D2449FD6-02A1-3861-6191-366A3D87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8dd820012_4_214">
            <a:extLst>
              <a:ext uri="{FF2B5EF4-FFF2-40B4-BE49-F238E27FC236}">
                <a16:creationId xmlns:a16="http://schemas.microsoft.com/office/drawing/2014/main" id="{F76357ED-EFB0-043A-FF7E-48A3DADF1330}"/>
              </a:ext>
            </a:extLst>
          </p:cNvPr>
          <p:cNvSpPr txBox="1"/>
          <p:nvPr/>
        </p:nvSpPr>
        <p:spPr>
          <a:xfrm>
            <a:off x="1447221" y="3970804"/>
            <a:ext cx="21800843" cy="809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Pourquoi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cette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démarche ?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571500" lvl="0" indent="-571500">
              <a:lnSpc>
                <a:spcPct val="115000"/>
              </a:lnSpc>
              <a:spcBef>
                <a:spcPts val="1200"/>
              </a:spcBef>
              <a:buClr>
                <a:srgbClr val="152672"/>
              </a:buClr>
              <a:buSzPts val="5000"/>
              <a:buFont typeface="Wingdings" panose="05000000000000000000" pitchFamily="2" charset="2"/>
              <a:buChar char="à"/>
              <a:defRPr/>
            </a:pPr>
            <a:r>
              <a:rPr lang="en-US" sz="3600" dirty="0">
                <a:solidFill>
                  <a:srgbClr val="152672"/>
                </a:solidFill>
                <a:latin typeface="Montserrat"/>
                <a:sym typeface="Montserrat"/>
              </a:rPr>
              <a:t>Impact de la marque sur </a:t>
            </a:r>
            <a:r>
              <a:rPr lang="en-US" sz="3600" dirty="0" err="1">
                <a:solidFill>
                  <a:srgbClr val="152672"/>
                </a:solidFill>
                <a:latin typeface="Montserrat"/>
                <a:sym typeface="Montserrat"/>
              </a:rPr>
              <a:t>l’environnement</a:t>
            </a:r>
            <a:endParaRPr lang="en-US" sz="36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L="571500" lvl="0" indent="-571500">
              <a:lnSpc>
                <a:spcPct val="115000"/>
              </a:lnSpc>
              <a:spcBef>
                <a:spcPts val="1200"/>
              </a:spcBef>
              <a:buClr>
                <a:srgbClr val="152672"/>
              </a:buClr>
              <a:buSzPts val="5000"/>
              <a:buFont typeface="Wingdings" panose="05000000000000000000" pitchFamily="2" charset="2"/>
              <a:buChar char="à"/>
              <a:defRPr/>
            </a:pPr>
            <a:r>
              <a:rPr lang="en-US" sz="3600" dirty="0">
                <a:solidFill>
                  <a:srgbClr val="152672"/>
                </a:solidFill>
                <a:latin typeface="Montserrat"/>
                <a:sym typeface="Montserrat"/>
              </a:rPr>
              <a:t>Communication clients</a:t>
            </a:r>
          </a:p>
          <a:p>
            <a:pPr marL="571500" lvl="0" indent="-571500">
              <a:lnSpc>
                <a:spcPct val="115000"/>
              </a:lnSpc>
              <a:spcBef>
                <a:spcPts val="1200"/>
              </a:spcBef>
              <a:buClr>
                <a:srgbClr val="152672"/>
              </a:buClr>
              <a:buSzPts val="5000"/>
              <a:buFont typeface="Wingdings" panose="05000000000000000000" pitchFamily="2" charset="2"/>
              <a:buChar char="à"/>
              <a:defRPr/>
            </a:pPr>
            <a:r>
              <a:rPr lang="en-US" sz="3600" dirty="0">
                <a:solidFill>
                  <a:srgbClr val="152672"/>
                </a:solidFill>
                <a:latin typeface="Montserrat"/>
                <a:sym typeface="Montserrat"/>
              </a:rPr>
              <a:t>Communication </a:t>
            </a:r>
            <a:r>
              <a:rPr lang="en-US" sz="3600" dirty="0" err="1">
                <a:solidFill>
                  <a:srgbClr val="152672"/>
                </a:solidFill>
                <a:latin typeface="Montserrat"/>
                <a:sym typeface="Montserrat"/>
              </a:rPr>
              <a:t>partenaires</a:t>
            </a:r>
            <a:endParaRPr lang="en-US" sz="36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Pour le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fiabiliser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nécessité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d’avoir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le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bilan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carbone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de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nos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fournisseurs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Arial"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Mise en place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d’une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politique RSE, avec politique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d’achats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responsables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notamment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</p:txBody>
      </p:sp>
      <p:cxnSp>
        <p:nvCxnSpPr>
          <p:cNvPr id="325" name="Google Shape;325;gf8dd820012_4_214">
            <a:extLst>
              <a:ext uri="{FF2B5EF4-FFF2-40B4-BE49-F238E27FC236}">
                <a16:creationId xmlns:a16="http://schemas.microsoft.com/office/drawing/2014/main" id="{8D453F9F-23E5-880B-BD21-4C6981442135}"/>
              </a:ext>
            </a:extLst>
          </p:cNvPr>
          <p:cNvCxnSpPr/>
          <p:nvPr/>
        </p:nvCxnSpPr>
        <p:spPr>
          <a:xfrm flipH="1">
            <a:off x="892225" y="2266125"/>
            <a:ext cx="2509800" cy="3900"/>
          </a:xfrm>
          <a:prstGeom prst="straightConnector1">
            <a:avLst/>
          </a:prstGeom>
          <a:noFill/>
          <a:ln w="38100" cap="flat" cmpd="sng">
            <a:solidFill>
              <a:srgbClr val="15267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" name="Google Shape;326;gf8dd820012_4_214">
            <a:extLst>
              <a:ext uri="{FF2B5EF4-FFF2-40B4-BE49-F238E27FC236}">
                <a16:creationId xmlns:a16="http://schemas.microsoft.com/office/drawing/2014/main" id="{1390D553-691F-10F8-1348-DE1E61957845}"/>
              </a:ext>
            </a:extLst>
          </p:cNvPr>
          <p:cNvSpPr txBox="1"/>
          <p:nvPr/>
        </p:nvSpPr>
        <p:spPr>
          <a:xfrm>
            <a:off x="3760575" y="1823875"/>
            <a:ext cx="161649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  <a:tabLst/>
              <a:defRPr/>
            </a:pPr>
            <a:r>
              <a: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BILAN CARBONE</a:t>
            </a:r>
            <a:endParaRPr kumimoji="0" sz="6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683F6102-2EB8-EF28-297B-E3B81859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82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4EF73C14-D29E-837C-0EFA-FB10301CB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ourriture, salade, carotte, Groupe d’aliments&#10;&#10;Le contenu généré par l’IA peut être incorrect.">
            <a:extLst>
              <a:ext uri="{FF2B5EF4-FFF2-40B4-BE49-F238E27FC236}">
                <a16:creationId xmlns:a16="http://schemas.microsoft.com/office/drawing/2014/main" id="{F8FB1D81-035B-A4F1-0EEA-BB2E8CE8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98111">
            <a:off x="-5380694" y="3149316"/>
            <a:ext cx="13239062" cy="19849118"/>
          </a:xfrm>
          <a:prstGeom prst="rect">
            <a:avLst/>
          </a:prstGeom>
        </p:spPr>
      </p:pic>
      <p:sp>
        <p:nvSpPr>
          <p:cNvPr id="313" name="Google Shape;313;gf8dd820012_9_62">
            <a:extLst>
              <a:ext uri="{FF2B5EF4-FFF2-40B4-BE49-F238E27FC236}">
                <a16:creationId xmlns:a16="http://schemas.microsoft.com/office/drawing/2014/main" id="{88B5D6F1-AD49-4C41-C99D-15C599D2D527}"/>
              </a:ext>
            </a:extLst>
          </p:cNvPr>
          <p:cNvSpPr txBox="1"/>
          <p:nvPr/>
        </p:nvSpPr>
        <p:spPr>
          <a:xfrm>
            <a:off x="2156250" y="4955045"/>
            <a:ext cx="20071500" cy="220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400"/>
              <a:buFont typeface="Montserrat"/>
              <a:buNone/>
              <a:tabLst/>
              <a:defRPr/>
            </a:pPr>
            <a:r>
              <a:rPr lang="en-US" sz="12400" dirty="0">
                <a:solidFill>
                  <a:srgbClr val="15267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CE QU’ON ATTEND DE NOS PARTENAIRES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AA3C4EFE-DD35-9872-050B-BD6CBECC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870F33-BCB2-A126-E4B3-11C34A133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2495" y="1165309"/>
            <a:ext cx="2511070" cy="27483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5231B6-624E-1A9A-1231-55A381DB5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9922" y="10437355"/>
            <a:ext cx="1453860" cy="13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76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20">
          <a:extLst>
            <a:ext uri="{FF2B5EF4-FFF2-40B4-BE49-F238E27FC236}">
              <a16:creationId xmlns:a16="http://schemas.microsoft.com/office/drawing/2014/main" id="{7396E667-21CE-48D1-7366-BBF1A102B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8dd820012_4_214">
            <a:extLst>
              <a:ext uri="{FF2B5EF4-FFF2-40B4-BE49-F238E27FC236}">
                <a16:creationId xmlns:a16="http://schemas.microsoft.com/office/drawing/2014/main" id="{5269D1FF-CB19-D7C1-9752-36550E4D74BE}"/>
              </a:ext>
            </a:extLst>
          </p:cNvPr>
          <p:cNvSpPr txBox="1"/>
          <p:nvPr/>
        </p:nvSpPr>
        <p:spPr>
          <a:xfrm>
            <a:off x="1291578" y="4573918"/>
            <a:ext cx="21800843" cy="621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ü"/>
              <a:tabLst/>
              <a:defRPr/>
            </a:pP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Communication sur les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changements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de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réglementation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dans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leur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secteur</a:t>
            </a:r>
            <a:endParaRPr lang="en-US" sz="40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ü"/>
              <a:tabLst/>
              <a:defRPr/>
            </a:pPr>
            <a:endParaRPr lang="en-US" sz="40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Transparence et 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réactivité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en situation de crise</a:t>
            </a: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ü"/>
              <a:tabLst/>
              <a:defRPr/>
            </a:pPr>
            <a:endParaRPr kumimoji="0" lang="en-US" sz="4000" b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Proposition de solutions 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innovantes</a:t>
            </a:r>
            <a:endParaRPr kumimoji="0" lang="en-US" sz="4000" b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tabLst/>
              <a:defRPr/>
            </a:pPr>
            <a:endParaRPr kumimoji="0" lang="en-US" sz="4000" b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ü"/>
              <a:tabLst/>
              <a:defRPr/>
            </a:pP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Engagements et politiques RSE</a:t>
            </a:r>
            <a:endParaRPr kumimoji="0" lang="en-US" sz="4000" b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</p:txBody>
      </p:sp>
      <p:cxnSp>
        <p:nvCxnSpPr>
          <p:cNvPr id="325" name="Google Shape;325;gf8dd820012_4_214">
            <a:extLst>
              <a:ext uri="{FF2B5EF4-FFF2-40B4-BE49-F238E27FC236}">
                <a16:creationId xmlns:a16="http://schemas.microsoft.com/office/drawing/2014/main" id="{611AE3F1-8CEA-0DD3-58CC-EEFB71E0BEED}"/>
              </a:ext>
            </a:extLst>
          </p:cNvPr>
          <p:cNvCxnSpPr/>
          <p:nvPr/>
        </p:nvCxnSpPr>
        <p:spPr>
          <a:xfrm flipH="1">
            <a:off x="892225" y="2266125"/>
            <a:ext cx="2509800" cy="3900"/>
          </a:xfrm>
          <a:prstGeom prst="straightConnector1">
            <a:avLst/>
          </a:prstGeom>
          <a:noFill/>
          <a:ln w="38100" cap="flat" cmpd="sng">
            <a:solidFill>
              <a:srgbClr val="15267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" name="Google Shape;326;gf8dd820012_4_214">
            <a:extLst>
              <a:ext uri="{FF2B5EF4-FFF2-40B4-BE49-F238E27FC236}">
                <a16:creationId xmlns:a16="http://schemas.microsoft.com/office/drawing/2014/main" id="{09161E6C-600F-68F1-9B98-AB410C69324E}"/>
              </a:ext>
            </a:extLst>
          </p:cNvPr>
          <p:cNvSpPr txBox="1"/>
          <p:nvPr/>
        </p:nvSpPr>
        <p:spPr>
          <a:xfrm>
            <a:off x="3760575" y="1823875"/>
            <a:ext cx="16164900" cy="86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  <a:tabLst/>
              <a:defRPr/>
            </a:pPr>
            <a:r>
              <a: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ATTENTES PARTENAIRES</a:t>
            </a:r>
            <a:endParaRPr kumimoji="0" sz="6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049CBB9D-066C-784B-C6E7-03C19B916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73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604ADF42-C9EF-2008-8B6E-849825AE2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ourriture, salade, carotte, Groupe d’aliments&#10;&#10;Le contenu généré par l’IA peut être incorrect.">
            <a:extLst>
              <a:ext uri="{FF2B5EF4-FFF2-40B4-BE49-F238E27FC236}">
                <a16:creationId xmlns:a16="http://schemas.microsoft.com/office/drawing/2014/main" id="{C7F6DEE4-4D38-C4E6-8AB8-733901BD7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98111">
            <a:off x="-5380694" y="3149316"/>
            <a:ext cx="13239062" cy="19849118"/>
          </a:xfrm>
          <a:prstGeom prst="rect">
            <a:avLst/>
          </a:prstGeom>
        </p:spPr>
      </p:pic>
      <p:sp>
        <p:nvSpPr>
          <p:cNvPr id="313" name="Google Shape;313;gf8dd820012_9_62">
            <a:extLst>
              <a:ext uri="{FF2B5EF4-FFF2-40B4-BE49-F238E27FC236}">
                <a16:creationId xmlns:a16="http://schemas.microsoft.com/office/drawing/2014/main" id="{BA8D1EAF-A6DD-BA21-93E2-ED4D9BD9C5E4}"/>
              </a:ext>
            </a:extLst>
          </p:cNvPr>
          <p:cNvSpPr txBox="1"/>
          <p:nvPr/>
        </p:nvSpPr>
        <p:spPr>
          <a:xfrm>
            <a:off x="2156250" y="6065389"/>
            <a:ext cx="20071500" cy="220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400"/>
              <a:buFont typeface="Montserrat"/>
              <a:buNone/>
              <a:tabLst/>
              <a:defRPr/>
            </a:pPr>
            <a:r>
              <a:rPr kumimoji="0" lang="en-US" sz="124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DES QUESTIONS 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27F3A2A4-0D26-B1F1-8CF8-A14171596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98F50F-CAEE-D71D-B187-D50FAF5E7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2495" y="1165309"/>
            <a:ext cx="2511070" cy="27483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BE8631-3ABE-9B3C-9E48-774C4F863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9922" y="10437355"/>
            <a:ext cx="1453860" cy="13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67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e23712c29f_9_101"/>
          <p:cNvSpPr txBox="1"/>
          <p:nvPr/>
        </p:nvSpPr>
        <p:spPr>
          <a:xfrm>
            <a:off x="5070300" y="5888519"/>
            <a:ext cx="14243400" cy="19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400"/>
              <a:buFont typeface="Arial"/>
              <a:buNone/>
            </a:pPr>
            <a:r>
              <a:rPr lang="en-US" sz="11400" b="0" i="1" u="none" strike="noStrike" cap="none">
                <a:solidFill>
                  <a:srgbClr val="15267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MERCI</a:t>
            </a:r>
            <a:endParaRPr sz="11400" b="0" i="1" u="none" strike="noStrike" cap="none">
              <a:solidFill>
                <a:srgbClr val="15267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20D338-63A6-B0F6-942F-2379DA4DC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99" y="8853819"/>
            <a:ext cx="2264841" cy="16653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20">
          <a:extLst>
            <a:ext uri="{FF2B5EF4-FFF2-40B4-BE49-F238E27FC236}">
              <a16:creationId xmlns:a16="http://schemas.microsoft.com/office/drawing/2014/main" id="{66810497-93A2-AA5A-E5A0-92FF13541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8dd820012_4_214">
            <a:extLst>
              <a:ext uri="{FF2B5EF4-FFF2-40B4-BE49-F238E27FC236}">
                <a16:creationId xmlns:a16="http://schemas.microsoft.com/office/drawing/2014/main" id="{AA303F28-E1FB-C32C-A38B-C88842E35DA8}"/>
              </a:ext>
            </a:extLst>
          </p:cNvPr>
          <p:cNvSpPr txBox="1"/>
          <p:nvPr/>
        </p:nvSpPr>
        <p:spPr>
          <a:xfrm>
            <a:off x="9467317" y="3546167"/>
            <a:ext cx="22438797" cy="974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Pauline MERIOT LAMBERT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endParaRPr lang="fr-FR" sz="5400" b="1" dirty="0">
              <a:solidFill>
                <a:srgbClr val="15267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fr-FR" sz="540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Directrice QHSE – POKAWA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lang="fr-FR" sz="5400" i="1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Depuis 2021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endParaRPr kumimoji="0" lang="fr-FR" sz="540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lang="fr-FR" sz="4400" u="sng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Auparavant :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lang="fr-FR" sz="4400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Lagardère </a:t>
            </a:r>
            <a:r>
              <a:rPr lang="fr-FR" sz="4400" dirty="0" err="1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Travel</a:t>
            </a:r>
            <a:r>
              <a:rPr lang="fr-FR" sz="4400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4400" dirty="0" err="1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Retail</a:t>
            </a:r>
            <a:r>
              <a:rPr lang="fr-FR" sz="4400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 France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fr-FR" sz="440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EXKI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lang="fr-FR" sz="4400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Casino</a:t>
            </a:r>
            <a:endParaRPr kumimoji="0" lang="fr-FR" sz="440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5" name="Google Shape;325;gf8dd820012_4_214">
            <a:extLst>
              <a:ext uri="{FF2B5EF4-FFF2-40B4-BE49-F238E27FC236}">
                <a16:creationId xmlns:a16="http://schemas.microsoft.com/office/drawing/2014/main" id="{4EC20753-97FE-DE0A-98A0-E45B170D8C85}"/>
              </a:ext>
            </a:extLst>
          </p:cNvPr>
          <p:cNvCxnSpPr/>
          <p:nvPr/>
        </p:nvCxnSpPr>
        <p:spPr>
          <a:xfrm flipH="1">
            <a:off x="892225" y="2266125"/>
            <a:ext cx="2509800" cy="3900"/>
          </a:xfrm>
          <a:prstGeom prst="straightConnector1">
            <a:avLst/>
          </a:prstGeom>
          <a:noFill/>
          <a:ln w="38100" cap="flat" cmpd="sng">
            <a:solidFill>
              <a:srgbClr val="15267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" name="Google Shape;326;gf8dd820012_4_214">
            <a:extLst>
              <a:ext uri="{FF2B5EF4-FFF2-40B4-BE49-F238E27FC236}">
                <a16:creationId xmlns:a16="http://schemas.microsoft.com/office/drawing/2014/main" id="{1677F33D-C349-CBF3-8100-9B8CB7715B47}"/>
              </a:ext>
            </a:extLst>
          </p:cNvPr>
          <p:cNvSpPr txBox="1"/>
          <p:nvPr/>
        </p:nvSpPr>
        <p:spPr>
          <a:xfrm>
            <a:off x="3760575" y="1823875"/>
            <a:ext cx="16164900" cy="86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  <a:tabLst/>
              <a:defRPr/>
            </a:pPr>
            <a:r>
              <a: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PRESENTATION</a:t>
            </a:r>
            <a:endParaRPr kumimoji="0" sz="6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B2C81FB7-96CF-F05D-7249-BAD29D55E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1FEB6D-501C-AED7-B74B-980FD716A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125" y="3546167"/>
            <a:ext cx="5927000" cy="8885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0584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ourriture, salade, carotte, Groupe d’aliments&#10;&#10;Le contenu généré par l’IA peut être incorrect.">
            <a:extLst>
              <a:ext uri="{FF2B5EF4-FFF2-40B4-BE49-F238E27FC236}">
                <a16:creationId xmlns:a16="http://schemas.microsoft.com/office/drawing/2014/main" id="{DF1AF334-AC77-F85C-6473-C83AB164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98111">
            <a:off x="-5380694" y="3149316"/>
            <a:ext cx="13239062" cy="19849118"/>
          </a:xfrm>
          <a:prstGeom prst="rect">
            <a:avLst/>
          </a:prstGeom>
        </p:spPr>
      </p:pic>
      <p:sp>
        <p:nvSpPr>
          <p:cNvPr id="313" name="Google Shape;313;gf8dd820012_9_62"/>
          <p:cNvSpPr txBox="1"/>
          <p:nvPr/>
        </p:nvSpPr>
        <p:spPr>
          <a:xfrm>
            <a:off x="2156250" y="4955045"/>
            <a:ext cx="20071500" cy="220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400"/>
              <a:buFont typeface="Montserrat"/>
              <a:buNone/>
            </a:pPr>
            <a:r>
              <a:rPr lang="en-US" sz="12400" b="0" i="0" u="none" strike="noStrike" cap="none" dirty="0">
                <a:solidFill>
                  <a:srgbClr val="15267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POKAWA EN QUELQUES MOTS</a:t>
            </a:r>
            <a:endParaRPr sz="1400" b="0" i="0" u="none" strike="noStrike" cap="none" dirty="0">
              <a:solidFill>
                <a:srgbClr val="15267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8D216B7E-8A67-168D-2B10-C7F333EAF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1E3D16-ABA3-BDE4-25AC-29B6533CF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2495" y="1165309"/>
            <a:ext cx="2511070" cy="27483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5D7977-CF64-B1AD-0B72-B1D0C4785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9922" y="10437355"/>
            <a:ext cx="1453860" cy="13837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8dd820012_4_214"/>
          <p:cNvSpPr txBox="1"/>
          <p:nvPr/>
        </p:nvSpPr>
        <p:spPr>
          <a:xfrm>
            <a:off x="1378133" y="3928045"/>
            <a:ext cx="22438797" cy="742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fr-FR" sz="4000" b="1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🥇 </a:t>
            </a:r>
            <a:r>
              <a:rPr lang="en-US" sz="4000" b="1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Leader</a:t>
            </a:r>
            <a:r>
              <a:rPr lang="en-US" sz="4000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4000" b="1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poké bowl </a:t>
            </a:r>
            <a:r>
              <a:rPr lang="en-US" sz="4000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en France</a:t>
            </a:r>
          </a:p>
          <a:p>
            <a:pPr marL="0" marR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lang="en-US" sz="1800" i="0" u="none" strike="noStrike" cap="none" dirty="0">
              <a:solidFill>
                <a:srgbClr val="15267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fr-FR" sz="4000" b="0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🍽️ </a:t>
            </a:r>
            <a:r>
              <a:rPr lang="fr-FR" sz="4000" b="1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134 restaurants </a:t>
            </a:r>
            <a:r>
              <a:rPr lang="fr-FR" sz="4000" b="0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au 12/12/2025, et 2 ouvertures d’ici fin 2025</a:t>
            </a:r>
          </a:p>
          <a:p>
            <a:pPr marL="0" marR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lang="fr-FR" sz="1800" b="0" i="0" u="none" strike="noStrike" cap="none" dirty="0">
              <a:solidFill>
                <a:srgbClr val="15267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fr-FR" sz="4000" b="0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🌍 Présent </a:t>
            </a:r>
            <a:r>
              <a:rPr lang="fr-FR" sz="4000" b="1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dans 5 pays </a:t>
            </a:r>
            <a:r>
              <a:rPr lang="fr-FR" sz="4000" b="0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fr-FR" sz="4000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France hexagonale et DOM TOM, Belgique, Luxembourg, Suisse, Maroc )</a:t>
            </a:r>
          </a:p>
          <a:p>
            <a:pPr marL="0" marR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lang="fr-FR" sz="1800" i="0" u="none" strike="noStrike" cap="none" dirty="0">
              <a:solidFill>
                <a:srgbClr val="15267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fr-FR" sz="4000" b="1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🏆 De nombreux trophées : </a:t>
            </a:r>
            <a:r>
              <a:rPr lang="fr-FR" sz="4000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fr-FR" sz="4000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évélation de la franchise en 2022, Prix de l’accueil et du client par </a:t>
            </a:r>
            <a:r>
              <a:rPr lang="fr-FR" sz="4000" i="0" u="none" strike="noStrike" cap="none" dirty="0" err="1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Zepros</a:t>
            </a:r>
            <a:r>
              <a:rPr lang="fr-FR" sz="4000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 en 2025, La restau s’engage pour ses produits par </a:t>
            </a:r>
            <a:r>
              <a:rPr lang="fr-FR" sz="4000" i="0" u="none" strike="noStrike" cap="none" dirty="0" err="1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Neorestauration</a:t>
            </a:r>
            <a:r>
              <a:rPr lang="fr-FR" sz="4000" i="0" u="none" strike="noStrike" cap="none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 en 2025</a:t>
            </a:r>
          </a:p>
        </p:txBody>
      </p:sp>
      <p:cxnSp>
        <p:nvCxnSpPr>
          <p:cNvPr id="325" name="Google Shape;325;gf8dd820012_4_214"/>
          <p:cNvCxnSpPr/>
          <p:nvPr/>
        </p:nvCxnSpPr>
        <p:spPr>
          <a:xfrm flipH="1">
            <a:off x="892225" y="2266125"/>
            <a:ext cx="2509800" cy="3900"/>
          </a:xfrm>
          <a:prstGeom prst="straightConnector1">
            <a:avLst/>
          </a:prstGeom>
          <a:noFill/>
          <a:ln w="38100" cap="flat" cmpd="sng">
            <a:solidFill>
              <a:srgbClr val="15267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" name="Google Shape;326;gf8dd820012_4_214"/>
          <p:cNvSpPr txBox="1"/>
          <p:nvPr/>
        </p:nvSpPr>
        <p:spPr>
          <a:xfrm>
            <a:off x="3760575" y="1823875"/>
            <a:ext cx="161649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</a:pPr>
            <a:r>
              <a:rPr lang="en-US" sz="6000" i="1" dirty="0">
                <a:solidFill>
                  <a:srgbClr val="15267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POKAWA EN QUELQUES MOTS</a:t>
            </a:r>
            <a:endParaRPr sz="6000" b="0" i="1" u="none" strike="noStrike" cap="none" dirty="0">
              <a:solidFill>
                <a:srgbClr val="15267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B797F64C-1BA7-10D8-01C7-85702FCF9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20">
          <a:extLst>
            <a:ext uri="{FF2B5EF4-FFF2-40B4-BE49-F238E27FC236}">
              <a16:creationId xmlns:a16="http://schemas.microsoft.com/office/drawing/2014/main" id="{64C90F44-F65B-46D4-C6D7-4721B4A19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8dd820012_4_214">
            <a:extLst>
              <a:ext uri="{FF2B5EF4-FFF2-40B4-BE49-F238E27FC236}">
                <a16:creationId xmlns:a16="http://schemas.microsoft.com/office/drawing/2014/main" id="{6B718CC8-DB8C-27E5-723E-FE050AF5C7B0}"/>
              </a:ext>
            </a:extLst>
          </p:cNvPr>
          <p:cNvSpPr txBox="1"/>
          <p:nvPr/>
        </p:nvSpPr>
        <p:spPr>
          <a:xfrm>
            <a:off x="1335603" y="3205033"/>
            <a:ext cx="22438797" cy="298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🍍Notre devise : 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Vivez sainement soyez gourmand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endParaRPr lang="fr-FR" sz="4400" dirty="0">
              <a:solidFill>
                <a:srgbClr val="15267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🔪</a:t>
            </a:r>
            <a:r>
              <a:rPr lang="fr-FR" sz="4400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Montserrat"/>
              </a:rPr>
              <a:t>Nos p</a:t>
            </a:r>
            <a:r>
              <a:rPr kumimoji="0" lang="fr-FR" sz="44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roduits</a:t>
            </a: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frais sont majoritairement 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découpés chaque matin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5" name="Google Shape;325;gf8dd820012_4_214">
            <a:extLst>
              <a:ext uri="{FF2B5EF4-FFF2-40B4-BE49-F238E27FC236}">
                <a16:creationId xmlns:a16="http://schemas.microsoft.com/office/drawing/2014/main" id="{7603FC73-C63C-9F40-6566-18E7AE283172}"/>
              </a:ext>
            </a:extLst>
          </p:cNvPr>
          <p:cNvCxnSpPr/>
          <p:nvPr/>
        </p:nvCxnSpPr>
        <p:spPr>
          <a:xfrm flipH="1">
            <a:off x="892225" y="2266125"/>
            <a:ext cx="2509800" cy="3900"/>
          </a:xfrm>
          <a:prstGeom prst="straightConnector1">
            <a:avLst/>
          </a:prstGeom>
          <a:noFill/>
          <a:ln w="38100" cap="flat" cmpd="sng">
            <a:solidFill>
              <a:srgbClr val="15267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" name="Google Shape;326;gf8dd820012_4_214">
            <a:extLst>
              <a:ext uri="{FF2B5EF4-FFF2-40B4-BE49-F238E27FC236}">
                <a16:creationId xmlns:a16="http://schemas.microsoft.com/office/drawing/2014/main" id="{FDDC60ED-6306-1E6A-F9AE-1DD24AE77CC7}"/>
              </a:ext>
            </a:extLst>
          </p:cNvPr>
          <p:cNvSpPr txBox="1"/>
          <p:nvPr/>
        </p:nvSpPr>
        <p:spPr>
          <a:xfrm>
            <a:off x="3760575" y="1823875"/>
            <a:ext cx="16164900" cy="86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  <a:tabLst/>
              <a:defRPr/>
            </a:pPr>
            <a:r>
              <a: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L’OFFRE DE POKAWA</a:t>
            </a:r>
            <a:endParaRPr kumimoji="0" sz="6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1C0EB8B5-CCA6-FC9E-365E-A56E043AE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944337-F222-5BF6-BFF3-FA749F40B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03" y="6558093"/>
            <a:ext cx="8674920" cy="5786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F3375D-D7C1-4E16-54F9-A4537C492D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537" r="19896"/>
          <a:stretch>
            <a:fillRect/>
          </a:stretch>
        </p:blipFill>
        <p:spPr>
          <a:xfrm>
            <a:off x="10438119" y="6558094"/>
            <a:ext cx="5512671" cy="578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F190A7-196D-D77E-F59C-26DAD4FAD2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083" r="11565"/>
          <a:stretch>
            <a:fillRect/>
          </a:stretch>
        </p:blipFill>
        <p:spPr>
          <a:xfrm>
            <a:off x="16378386" y="6581555"/>
            <a:ext cx="6670012" cy="5937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BDB02A-B341-8B75-24F1-AB88F79AB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88325" y="1351289"/>
            <a:ext cx="2100326" cy="3475892"/>
          </a:xfrm>
          <a:prstGeom prst="rect">
            <a:avLst/>
          </a:prstGeom>
        </p:spPr>
      </p:pic>
      <p:pic>
        <p:nvPicPr>
          <p:cNvPr id="13" name="Image 12" descr="Une image contenant texte, Police, logo, affiche&#10;&#10;Le contenu généré par l’IA peut être incorrect.">
            <a:extLst>
              <a:ext uri="{FF2B5EF4-FFF2-40B4-BE49-F238E27FC236}">
                <a16:creationId xmlns:a16="http://schemas.microsoft.com/office/drawing/2014/main" id="{95F46614-B76F-2E17-F1C0-DB5DC66DAD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23083" y="1405842"/>
            <a:ext cx="2553258" cy="34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54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20">
          <a:extLst>
            <a:ext uri="{FF2B5EF4-FFF2-40B4-BE49-F238E27FC236}">
              <a16:creationId xmlns:a16="http://schemas.microsoft.com/office/drawing/2014/main" id="{E429D5B1-F101-7F0C-B43B-78D61FD4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8dd820012_4_214">
            <a:extLst>
              <a:ext uri="{FF2B5EF4-FFF2-40B4-BE49-F238E27FC236}">
                <a16:creationId xmlns:a16="http://schemas.microsoft.com/office/drawing/2014/main" id="{1F7C94A3-6983-0E49-0E0D-FEAB7F431FDF}"/>
              </a:ext>
            </a:extLst>
          </p:cNvPr>
          <p:cNvSpPr txBox="1"/>
          <p:nvPr/>
        </p:nvSpPr>
        <p:spPr>
          <a:xfrm>
            <a:off x="1591339" y="4644426"/>
            <a:ext cx="21201321" cy="655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🏢 </a:t>
            </a:r>
            <a:r>
              <a:rPr kumimoji="0" lang="fr-FR" sz="440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Centre ville, centres commerciaux, gares et aéroports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🍽️ En moyenne : 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93 m² </a:t>
            </a:r>
            <a:r>
              <a:rPr kumimoji="0" lang="fr-FR" sz="440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(de 18 à 150m²)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endParaRPr lang="fr-FR" sz="4400" dirty="0">
              <a:solidFill>
                <a:srgbClr val="15267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🔪 </a:t>
            </a:r>
            <a:r>
              <a:rPr kumimoji="0" lang="fr-FR" sz="440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Une cuisine fermée (hors centres commerciaux), un comptoir avec une </a:t>
            </a:r>
            <a:r>
              <a:rPr kumimoji="0" lang="fr-FR" sz="440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saladette</a:t>
            </a:r>
            <a:r>
              <a:rPr kumimoji="0" lang="fr-FR" sz="440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fr-FR" sz="440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Wingdings" panose="05000000000000000000" pitchFamily="2" charset="2"/>
              </a:rPr>
              <a:t> conception des </a:t>
            </a:r>
            <a:r>
              <a:rPr kumimoji="0" lang="fr-FR" sz="440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Wingdings" panose="05000000000000000000" pitchFamily="2" charset="2"/>
              </a:rPr>
              <a:t>pokés</a:t>
            </a:r>
            <a:r>
              <a:rPr kumimoji="0" lang="fr-FR" sz="440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Wingdings" panose="05000000000000000000" pitchFamily="2" charset="2"/>
              </a:rPr>
              <a:t> à la commande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lang="fr-FR" sz="4400" dirty="0">
                <a:solidFill>
                  <a:srgbClr val="152672"/>
                </a:solidFill>
                <a:latin typeface="Montserrat"/>
                <a:ea typeface="Montserrat"/>
                <a:cs typeface="Montserrat"/>
                <a:sym typeface="Wingdings" panose="05000000000000000000" pitchFamily="2" charset="2"/>
              </a:rPr>
              <a:t>Pas de cuisson hors riz</a:t>
            </a:r>
            <a:endParaRPr kumimoji="0" sz="440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5" name="Google Shape;325;gf8dd820012_4_214">
            <a:extLst>
              <a:ext uri="{FF2B5EF4-FFF2-40B4-BE49-F238E27FC236}">
                <a16:creationId xmlns:a16="http://schemas.microsoft.com/office/drawing/2014/main" id="{D286FC22-A24E-7193-F839-DB699210953F}"/>
              </a:ext>
            </a:extLst>
          </p:cNvPr>
          <p:cNvCxnSpPr/>
          <p:nvPr/>
        </p:nvCxnSpPr>
        <p:spPr>
          <a:xfrm flipH="1">
            <a:off x="892225" y="2266125"/>
            <a:ext cx="2509800" cy="3900"/>
          </a:xfrm>
          <a:prstGeom prst="straightConnector1">
            <a:avLst/>
          </a:prstGeom>
          <a:noFill/>
          <a:ln w="38100" cap="flat" cmpd="sng">
            <a:solidFill>
              <a:srgbClr val="15267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" name="Google Shape;326;gf8dd820012_4_214">
            <a:extLst>
              <a:ext uri="{FF2B5EF4-FFF2-40B4-BE49-F238E27FC236}">
                <a16:creationId xmlns:a16="http://schemas.microsoft.com/office/drawing/2014/main" id="{775F9D8B-5943-D3E0-CD9F-02D7E26C191D}"/>
              </a:ext>
            </a:extLst>
          </p:cNvPr>
          <p:cNvSpPr txBox="1"/>
          <p:nvPr/>
        </p:nvSpPr>
        <p:spPr>
          <a:xfrm>
            <a:off x="3760575" y="1823875"/>
            <a:ext cx="16164900" cy="86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  <a:tabLst/>
              <a:defRPr/>
            </a:pPr>
            <a:r>
              <a: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A </a:t>
            </a:r>
            <a:r>
              <a:rPr lang="en-US" sz="6000" i="1" dirty="0">
                <a:solidFill>
                  <a:srgbClr val="15267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QUOI RESSEMBLE UN POKAWA ?</a:t>
            </a:r>
            <a:endParaRPr kumimoji="0" sz="6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62D0BD67-DC6D-4CA2-6EAE-BDFF4FFE7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8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6C45A936-0C7F-EC64-AA41-C2DB291BA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ourriture, salade, carotte, Groupe d’aliments&#10;&#10;Le contenu généré par l’IA peut être incorrect.">
            <a:extLst>
              <a:ext uri="{FF2B5EF4-FFF2-40B4-BE49-F238E27FC236}">
                <a16:creationId xmlns:a16="http://schemas.microsoft.com/office/drawing/2014/main" id="{CAA6D7C9-80A7-2B94-0A13-49B74046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98111">
            <a:off x="-5380694" y="3149316"/>
            <a:ext cx="13239062" cy="19849118"/>
          </a:xfrm>
          <a:prstGeom prst="rect">
            <a:avLst/>
          </a:prstGeom>
        </p:spPr>
      </p:pic>
      <p:sp>
        <p:nvSpPr>
          <p:cNvPr id="313" name="Google Shape;313;gf8dd820012_9_62">
            <a:extLst>
              <a:ext uri="{FF2B5EF4-FFF2-40B4-BE49-F238E27FC236}">
                <a16:creationId xmlns:a16="http://schemas.microsoft.com/office/drawing/2014/main" id="{2E0E6493-5A6C-32DD-86E4-ED77D62F1AD5}"/>
              </a:ext>
            </a:extLst>
          </p:cNvPr>
          <p:cNvSpPr txBox="1"/>
          <p:nvPr/>
        </p:nvSpPr>
        <p:spPr>
          <a:xfrm>
            <a:off x="2156250" y="4955045"/>
            <a:ext cx="20071500" cy="220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400"/>
              <a:buFont typeface="Montserrat"/>
              <a:buNone/>
              <a:tabLst/>
              <a:defRPr/>
            </a:pPr>
            <a:r>
              <a:rPr lang="en-US" sz="12400" dirty="0">
                <a:solidFill>
                  <a:srgbClr val="15267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LES DEFIS LIES A LA REGLEMENTATION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900F45BA-E151-5382-4AB7-7DF744267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DFDCC4-1D90-CD75-40BF-03E0C94E9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2495" y="1165309"/>
            <a:ext cx="2511070" cy="27483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859908-96EE-B0D0-C26C-A99427F25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9922" y="10437355"/>
            <a:ext cx="1453860" cy="13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0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20">
          <a:extLst>
            <a:ext uri="{FF2B5EF4-FFF2-40B4-BE49-F238E27FC236}">
              <a16:creationId xmlns:a16="http://schemas.microsoft.com/office/drawing/2014/main" id="{20B4CD85-E051-F28D-D841-16E3EEBF6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8dd820012_4_214">
            <a:extLst>
              <a:ext uri="{FF2B5EF4-FFF2-40B4-BE49-F238E27FC236}">
                <a16:creationId xmlns:a16="http://schemas.microsoft.com/office/drawing/2014/main" id="{201384D2-0B46-A25A-E67C-71DDD6D48169}"/>
              </a:ext>
            </a:extLst>
          </p:cNvPr>
          <p:cNvSpPr txBox="1"/>
          <p:nvPr/>
        </p:nvSpPr>
        <p:spPr>
          <a:xfrm>
            <a:off x="1335603" y="2784935"/>
            <a:ext cx="22438797" cy="1106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📄Articles 32 et 33 </a:t>
            </a:r>
            <a:r>
              <a:rPr kumimoji="0" lang="fr-FR" sz="400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qui concernent particulièrement notre secteur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à"/>
              <a:tabLst/>
              <a:defRPr/>
            </a:pPr>
            <a:r>
              <a:rPr lang="en-US" sz="4000" i="1" dirty="0">
                <a:solidFill>
                  <a:srgbClr val="152672"/>
                </a:solidFill>
                <a:latin typeface="Montserrat"/>
                <a:sym typeface="Wingdings" panose="05000000000000000000" pitchFamily="2" charset="2"/>
              </a:rPr>
              <a:t>Obligation </a:t>
            </a:r>
            <a:r>
              <a:rPr lang="en-US" sz="4000" i="1" dirty="0" err="1">
                <a:solidFill>
                  <a:srgbClr val="152672"/>
                </a:solidFill>
                <a:latin typeface="Montserrat"/>
                <a:sym typeface="Wingdings" panose="05000000000000000000" pitchFamily="2" charset="2"/>
              </a:rPr>
              <a:t>d’accepter</a:t>
            </a:r>
            <a:r>
              <a:rPr lang="en-US" sz="4000" i="1" dirty="0">
                <a:solidFill>
                  <a:srgbClr val="152672"/>
                </a:solidFill>
                <a:latin typeface="Montserrat"/>
                <a:sym typeface="Wingdings" panose="05000000000000000000" pitchFamily="2" charset="2"/>
              </a:rPr>
              <a:t> le </a:t>
            </a:r>
            <a:r>
              <a:rPr lang="en-US" sz="4000" i="1" dirty="0" err="1">
                <a:solidFill>
                  <a:srgbClr val="152672"/>
                </a:solidFill>
                <a:latin typeface="Montserrat"/>
                <a:sym typeface="Wingdings" panose="05000000000000000000" pitchFamily="2" charset="2"/>
              </a:rPr>
              <a:t>contenant</a:t>
            </a:r>
            <a:r>
              <a:rPr lang="en-US" sz="4000" i="1" dirty="0">
                <a:solidFill>
                  <a:srgbClr val="152672"/>
                </a:solidFill>
                <a:latin typeface="Montserrat"/>
                <a:sym typeface="Wingdings" panose="05000000000000000000" pitchFamily="2" charset="2"/>
              </a:rPr>
              <a:t> du client au 12/02/2027 et de proposer des </a:t>
            </a:r>
            <a:r>
              <a:rPr lang="en-US" sz="4000" i="1" dirty="0" err="1">
                <a:solidFill>
                  <a:srgbClr val="152672"/>
                </a:solidFill>
                <a:latin typeface="Montserrat"/>
                <a:sym typeface="Wingdings" panose="05000000000000000000" pitchFamily="2" charset="2"/>
              </a:rPr>
              <a:t>contenants</a:t>
            </a:r>
            <a:r>
              <a:rPr lang="en-US" sz="4000" i="1" dirty="0">
                <a:solidFill>
                  <a:srgbClr val="152672"/>
                </a:solidFill>
                <a:latin typeface="Montserrat"/>
                <a:sym typeface="Wingdings" panose="05000000000000000000" pitchFamily="2" charset="2"/>
              </a:rPr>
              <a:t> </a:t>
            </a:r>
            <a:r>
              <a:rPr lang="en-US" sz="4000" i="1" dirty="0" err="1">
                <a:solidFill>
                  <a:srgbClr val="152672"/>
                </a:solidFill>
                <a:latin typeface="Montserrat"/>
                <a:sym typeface="Wingdings" panose="05000000000000000000" pitchFamily="2" charset="2"/>
              </a:rPr>
              <a:t>réemployables</a:t>
            </a:r>
            <a:r>
              <a:rPr lang="en-US" sz="4000" i="1" dirty="0">
                <a:solidFill>
                  <a:srgbClr val="152672"/>
                </a:solidFill>
                <a:latin typeface="Montserrat"/>
                <a:sym typeface="Wingdings" panose="05000000000000000000" pitchFamily="2" charset="2"/>
              </a:rPr>
              <a:t> en VAE au 12/02/2028</a:t>
            </a: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tabLst/>
              <a:defRPr/>
            </a:pPr>
            <a:endParaRPr lang="en-US" sz="4000" i="1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lang="en-US" sz="4000" u="sng" dirty="0" err="1">
                <a:solidFill>
                  <a:srgbClr val="152672"/>
                </a:solidFill>
                <a:latin typeface="Montserrat"/>
                <a:sym typeface="Montserrat"/>
              </a:rPr>
              <a:t>Enjeux</a:t>
            </a:r>
            <a:r>
              <a:rPr lang="en-US" sz="4000" u="sng" dirty="0">
                <a:solidFill>
                  <a:srgbClr val="152672"/>
                </a:solidFill>
                <a:latin typeface="Montserrat"/>
                <a:sym typeface="Montserrat"/>
              </a:rPr>
              <a:t> pour nous : </a:t>
            </a: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Sécurité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des aliments : Contamination possible de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nos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cuisines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Perception clients :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contenants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inadaptés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aux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quantités</a:t>
            </a:r>
            <a:endParaRPr lang="en-US" sz="40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Responsabilité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en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cas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d’intoxication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alimentaire</a:t>
            </a:r>
            <a:endParaRPr lang="en-US" sz="40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endParaRPr lang="en-US" sz="40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è"/>
              <a:tabLst/>
              <a:defRPr/>
            </a:pP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Possibilité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de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mettre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en place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une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consigne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(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mais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beaucoup de vol sur les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derniers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tests)</a:t>
            </a: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è"/>
              <a:tabLst/>
              <a:defRPr/>
            </a:pP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Possibilité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d’échanger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les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contenants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(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mais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obligation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d’accepter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tous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les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contenants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+ place dans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nos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établissements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)</a:t>
            </a:r>
          </a:p>
        </p:txBody>
      </p:sp>
      <p:cxnSp>
        <p:nvCxnSpPr>
          <p:cNvPr id="325" name="Google Shape;325;gf8dd820012_4_214">
            <a:extLst>
              <a:ext uri="{FF2B5EF4-FFF2-40B4-BE49-F238E27FC236}">
                <a16:creationId xmlns:a16="http://schemas.microsoft.com/office/drawing/2014/main" id="{3E559A18-95F3-5E5A-0C2C-53C312A36F45}"/>
              </a:ext>
            </a:extLst>
          </p:cNvPr>
          <p:cNvCxnSpPr/>
          <p:nvPr/>
        </p:nvCxnSpPr>
        <p:spPr>
          <a:xfrm flipH="1">
            <a:off x="892225" y="2266125"/>
            <a:ext cx="2509800" cy="3900"/>
          </a:xfrm>
          <a:prstGeom prst="straightConnector1">
            <a:avLst/>
          </a:prstGeom>
          <a:noFill/>
          <a:ln w="38100" cap="flat" cmpd="sng">
            <a:solidFill>
              <a:srgbClr val="15267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" name="Google Shape;326;gf8dd820012_4_214">
            <a:extLst>
              <a:ext uri="{FF2B5EF4-FFF2-40B4-BE49-F238E27FC236}">
                <a16:creationId xmlns:a16="http://schemas.microsoft.com/office/drawing/2014/main" id="{28E2AA59-CD6E-9FB4-5AC3-9C80E532C2D2}"/>
              </a:ext>
            </a:extLst>
          </p:cNvPr>
          <p:cNvSpPr txBox="1"/>
          <p:nvPr/>
        </p:nvSpPr>
        <p:spPr>
          <a:xfrm>
            <a:off x="3760575" y="1823875"/>
            <a:ext cx="161649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  <a:tabLst/>
              <a:defRPr/>
            </a:pPr>
            <a:r>
              <a: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PPWR</a:t>
            </a:r>
            <a:endParaRPr kumimoji="0" sz="6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A899BC9E-CF27-7864-7FFF-3E1D7EC2F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14D3C99-81B6-046C-7D68-E13EAA184E8B}"/>
              </a:ext>
            </a:extLst>
          </p:cNvPr>
          <p:cNvSpPr/>
          <p:nvPr/>
        </p:nvSpPr>
        <p:spPr>
          <a:xfrm>
            <a:off x="19670233" y="318615"/>
            <a:ext cx="4104167" cy="3381516"/>
          </a:xfrm>
          <a:prstGeom prst="ellipse">
            <a:avLst/>
          </a:prstGeom>
          <a:solidFill>
            <a:srgbClr val="15267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Montserrat" panose="00000500000000000000" pitchFamily="2" charset="0"/>
              </a:rPr>
              <a:t>💡Existe-t-il une solution pour vérifier rapidement qu’un contenant est propre et désinfecté ?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3224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Shape 320">
          <a:extLst>
            <a:ext uri="{FF2B5EF4-FFF2-40B4-BE49-F238E27FC236}">
              <a16:creationId xmlns:a16="http://schemas.microsoft.com/office/drawing/2014/main" id="{69562F6A-9C0D-1613-B871-40C9C79CB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8dd820012_4_214">
            <a:extLst>
              <a:ext uri="{FF2B5EF4-FFF2-40B4-BE49-F238E27FC236}">
                <a16:creationId xmlns:a16="http://schemas.microsoft.com/office/drawing/2014/main" id="{988B81CC-AB52-09D0-5514-BE6C2756B0EF}"/>
              </a:ext>
            </a:extLst>
          </p:cNvPr>
          <p:cNvSpPr txBox="1"/>
          <p:nvPr/>
        </p:nvSpPr>
        <p:spPr>
          <a:xfrm>
            <a:off x="1314338" y="3231502"/>
            <a:ext cx="22438797" cy="951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📄Article 77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672"/>
              </a:buClr>
              <a:buSzPts val="5000"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Obligation de </a:t>
            </a:r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servir</a:t>
            </a: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 les clients qui </a:t>
            </a:r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consomment</a:t>
            </a: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 sur place avec de la </a:t>
            </a:r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vaisselle</a:t>
            </a: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reemployable</a:t>
            </a: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, </a:t>
            </a:r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quand</a:t>
            </a: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Wingdings" panose="05000000000000000000" pitchFamily="2" charset="2"/>
              </a:rPr>
              <a:t> + de 20 </a:t>
            </a:r>
            <a:r>
              <a:rPr lang="en-US" sz="4000" i="1" dirty="0">
                <a:solidFill>
                  <a:srgbClr val="152672"/>
                </a:solidFill>
                <a:latin typeface="Montserrat"/>
                <a:sym typeface="Wingdings" panose="05000000000000000000" pitchFamily="2" charset="2"/>
              </a:rPr>
              <a:t>places assises</a:t>
            </a:r>
            <a:endParaRPr kumimoji="0" lang="en-US" sz="4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endParaRPr kumimoji="0" lang="en-US" sz="4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Enjeux</a:t>
            </a: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pour nous : </a:t>
            </a: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Place dans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nos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restaurants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Beaucoup de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vaisselle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volée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ou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jetée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malgré les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affichages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: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coûts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Nettoyage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de la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vaisselle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(absence de lave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vaisselle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dans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certains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établissements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)</a:t>
            </a: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Certains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restaurants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sont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concernés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l’été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(terrasse)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mais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pas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l’hiver</a:t>
            </a:r>
            <a:endParaRPr lang="en-US" sz="4000" dirty="0">
              <a:solidFill>
                <a:srgbClr val="152672"/>
              </a:solidFill>
              <a:latin typeface="Montserrat"/>
              <a:sym typeface="Montserrat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buFontTx/>
              <a:buChar char="-"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0"/>
              <a:tabLst/>
              <a:defRPr/>
            </a:pPr>
            <a:r>
              <a:rPr lang="en-US" sz="4000" dirty="0">
                <a:solidFill>
                  <a:srgbClr val="152672"/>
                </a:solidFill>
                <a:latin typeface="Montserrat"/>
                <a:sym typeface="Wingdings" panose="05000000000000000000" pitchFamily="2" charset="2"/>
              </a:rPr>
              <a:t>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Demande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également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de </a:t>
            </a:r>
            <a:r>
              <a:rPr lang="en-US" sz="4000" dirty="0" err="1">
                <a:solidFill>
                  <a:srgbClr val="152672"/>
                </a:solidFill>
                <a:latin typeface="Montserrat"/>
                <a:sym typeface="Montserrat"/>
              </a:rPr>
              <a:t>nos</a:t>
            </a:r>
            <a:r>
              <a:rPr lang="en-US" sz="4000" dirty="0">
                <a:solidFill>
                  <a:srgbClr val="152672"/>
                </a:solidFill>
                <a:latin typeface="Montserrat"/>
                <a:sym typeface="Montserrat"/>
              </a:rPr>
              <a:t> clients ! </a:t>
            </a:r>
            <a:r>
              <a:rPr lang="en-US" sz="4000" b="1" dirty="0">
                <a:solidFill>
                  <a:srgbClr val="152672"/>
                </a:solidFill>
                <a:latin typeface="Montserrat"/>
                <a:sym typeface="Montserrat"/>
              </a:rPr>
              <a:t>Retours sur Signal </a:t>
            </a:r>
            <a:r>
              <a:rPr lang="en-US" sz="4000" b="1" dirty="0" err="1">
                <a:solidFill>
                  <a:srgbClr val="152672"/>
                </a:solidFill>
                <a:latin typeface="Montserrat"/>
                <a:sym typeface="Montserrat"/>
              </a:rPr>
              <a:t>Conso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</p:txBody>
      </p:sp>
      <p:cxnSp>
        <p:nvCxnSpPr>
          <p:cNvPr id="325" name="Google Shape;325;gf8dd820012_4_214">
            <a:extLst>
              <a:ext uri="{FF2B5EF4-FFF2-40B4-BE49-F238E27FC236}">
                <a16:creationId xmlns:a16="http://schemas.microsoft.com/office/drawing/2014/main" id="{35127D1B-6404-A4C2-371A-4376AF383FB1}"/>
              </a:ext>
            </a:extLst>
          </p:cNvPr>
          <p:cNvCxnSpPr/>
          <p:nvPr/>
        </p:nvCxnSpPr>
        <p:spPr>
          <a:xfrm flipH="1">
            <a:off x="892225" y="2266125"/>
            <a:ext cx="2509800" cy="3900"/>
          </a:xfrm>
          <a:prstGeom prst="straightConnector1">
            <a:avLst/>
          </a:prstGeom>
          <a:noFill/>
          <a:ln w="38100" cap="flat" cmpd="sng">
            <a:solidFill>
              <a:srgbClr val="15267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" name="Google Shape;326;gf8dd820012_4_214">
            <a:extLst>
              <a:ext uri="{FF2B5EF4-FFF2-40B4-BE49-F238E27FC236}">
                <a16:creationId xmlns:a16="http://schemas.microsoft.com/office/drawing/2014/main" id="{02A9B83A-38C3-44D1-E87B-7EB6528A64A1}"/>
              </a:ext>
            </a:extLst>
          </p:cNvPr>
          <p:cNvSpPr txBox="1"/>
          <p:nvPr/>
        </p:nvSpPr>
        <p:spPr>
          <a:xfrm>
            <a:off x="3760575" y="1823875"/>
            <a:ext cx="161649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  <a:tabLst/>
              <a:defRPr/>
            </a:pPr>
            <a:r>
              <a: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152672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AGEC</a:t>
            </a:r>
            <a:endParaRPr kumimoji="0" sz="6000" b="0" i="1" u="none" strike="noStrike" kern="0" cap="none" spc="0" normalizeH="0" baseline="0" noProof="0" dirty="0">
              <a:ln>
                <a:noFill/>
              </a:ln>
              <a:solidFill>
                <a:srgbClr val="152672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Image 4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id="{BF3B4536-E877-8D13-B399-719C26EBB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130" y="12431750"/>
            <a:ext cx="3860870" cy="12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3496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24282B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97418DCB5E1A46B833163BAA475665" ma:contentTypeVersion="16" ma:contentTypeDescription="Crée un document." ma:contentTypeScope="" ma:versionID="62917187be1ba575d60d290b73365ff0">
  <xsd:schema xmlns:xsd="http://www.w3.org/2001/XMLSchema" xmlns:xs="http://www.w3.org/2001/XMLSchema" xmlns:p="http://schemas.microsoft.com/office/2006/metadata/properties" xmlns:ns2="57ea53da-0741-4859-8eb6-a72a84b1e784" xmlns:ns3="7efdd824-8c0a-4acc-a153-0b554e763291" targetNamespace="http://schemas.microsoft.com/office/2006/metadata/properties" ma:root="true" ma:fieldsID="399399a0e41ee1119106f3a918405478" ns2:_="" ns3:_="">
    <xsd:import namespace="57ea53da-0741-4859-8eb6-a72a84b1e784"/>
    <xsd:import namespace="7efdd824-8c0a-4acc-a153-0b554e7632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a53da-0741-4859-8eb6-a72a84b1e7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d3450ec7-efdb-4351-b642-cd912259d4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fdd824-8c0a-4acc-a153-0b554e76329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005d75e-cc35-43bd-9175-8bd01c560cd4}" ma:internalName="TaxCatchAll" ma:showField="CatchAllData" ma:web="7efdd824-8c0a-4acc-a153-0b554e7632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ea53da-0741-4859-8eb6-a72a84b1e784">
      <Terms xmlns="http://schemas.microsoft.com/office/infopath/2007/PartnerControls"/>
    </lcf76f155ced4ddcb4097134ff3c332f>
    <TaxCatchAll xmlns="7efdd824-8c0a-4acc-a153-0b554e763291" xsi:nil="true"/>
  </documentManagement>
</p:properties>
</file>

<file path=customXml/itemProps1.xml><?xml version="1.0" encoding="utf-8"?>
<ds:datastoreItem xmlns:ds="http://schemas.openxmlformats.org/officeDocument/2006/customXml" ds:itemID="{2CA91DE6-78D7-4606-B55E-2C7DB2983C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0B0235-53F3-4004-B28C-1C76369FB156}"/>
</file>

<file path=customXml/itemProps3.xml><?xml version="1.0" encoding="utf-8"?>
<ds:datastoreItem xmlns:ds="http://schemas.openxmlformats.org/officeDocument/2006/customXml" ds:itemID="{BEAEC090-EC6A-436C-AB49-96767A9636BA}">
  <ds:schemaRefs>
    <ds:schemaRef ds:uri="http://schemas.microsoft.com/office/2006/metadata/properties"/>
    <ds:schemaRef ds:uri="http://schemas.microsoft.com/office/infopath/2007/PartnerControls"/>
    <ds:schemaRef ds:uri="57ea53da-0741-4859-8eb6-a72a84b1e784"/>
    <ds:schemaRef ds:uri="7efdd824-8c0a-4acc-a153-0b554e7632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551</Words>
  <Application>Microsoft Office PowerPoint</Application>
  <PresentationFormat>Personnalisé</PresentationFormat>
  <Paragraphs>108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Proxima Nova</vt:lpstr>
      <vt:lpstr>Montserrat Black</vt:lpstr>
      <vt:lpstr>Arial</vt:lpstr>
      <vt:lpstr>Montserrat</vt:lpstr>
      <vt:lpstr>Helvetica Neue</vt:lpstr>
      <vt:lpstr>Montserrat Light</vt:lpstr>
      <vt:lpstr>Wingdings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Laurence Vigne</dc:creator>
  <cp:lastModifiedBy>Laurence Vigne</cp:lastModifiedBy>
  <cp:revision>2</cp:revision>
  <dcterms:modified xsi:type="dcterms:W3CDTF">2025-12-11T11:18:10Z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0x010100CA97418DCB5E1A46B833163BAA475665</vt:lpwstr>
  </property>
  <property fmtid="{D5CDD505-2E9C-101B-9397-08002B2CF9AE}" pid="3" name="MediaServiceImageTags">
    <vt:lpwstr/>
  </property>
</Properties>
</file>