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0" r:id="rId4"/>
    <p:sldId id="268" r:id="rId5"/>
    <p:sldId id="267" r:id="rId6"/>
    <p:sldId id="269" r:id="rId7"/>
    <p:sldId id="26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3A12AB-4FCC-4B06-957B-CF25EA31D3BE}" v="22" dt="2025-03-25T16:22:42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" y="1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ROBERT" userId="e0f371f8-21d4-40fb-a8f1-b5f8337137dd" providerId="ADAL" clId="{BB3A12AB-4FCC-4B06-957B-CF25EA31D3BE}"/>
    <pc:docChg chg="undo custSel addSld delSld modSld sldOrd">
      <pc:chgData name="Pierre ROBERT" userId="e0f371f8-21d4-40fb-a8f1-b5f8337137dd" providerId="ADAL" clId="{BB3A12AB-4FCC-4B06-957B-CF25EA31D3BE}" dt="2025-04-02T16:20:17.956" v="3355" actId="20577"/>
      <pc:docMkLst>
        <pc:docMk/>
      </pc:docMkLst>
      <pc:sldChg chg="addSp delSp modSp mod">
        <pc:chgData name="Pierre ROBERT" userId="e0f371f8-21d4-40fb-a8f1-b5f8337137dd" providerId="ADAL" clId="{BB3A12AB-4FCC-4B06-957B-CF25EA31D3BE}" dt="2025-03-25T15:34:08.815" v="1024" actId="14100"/>
        <pc:sldMkLst>
          <pc:docMk/>
          <pc:sldMk cId="975878241" sldId="256"/>
        </pc:sldMkLst>
        <pc:spChg chg="mod">
          <ac:chgData name="Pierre ROBERT" userId="e0f371f8-21d4-40fb-a8f1-b5f8337137dd" providerId="ADAL" clId="{BB3A12AB-4FCC-4B06-957B-CF25EA31D3BE}" dt="2025-03-25T11:47:26.184" v="344" actId="20577"/>
          <ac:spMkLst>
            <pc:docMk/>
            <pc:sldMk cId="975878241" sldId="256"/>
            <ac:spMk id="2" creationId="{A5743796-65D8-178A-A02E-A9168430A630}"/>
          </ac:spMkLst>
        </pc:spChg>
        <pc:spChg chg="mod">
          <ac:chgData name="Pierre ROBERT" userId="e0f371f8-21d4-40fb-a8f1-b5f8337137dd" providerId="ADAL" clId="{BB3A12AB-4FCC-4B06-957B-CF25EA31D3BE}" dt="2025-03-25T11:47:52.886" v="372" actId="20577"/>
          <ac:spMkLst>
            <pc:docMk/>
            <pc:sldMk cId="975878241" sldId="256"/>
            <ac:spMk id="3" creationId="{6DBEFAC5-C7D8-75F5-DBEA-ABC1D575B40F}"/>
          </ac:spMkLst>
        </pc:spChg>
        <pc:spChg chg="mod">
          <ac:chgData name="Pierre ROBERT" userId="e0f371f8-21d4-40fb-a8f1-b5f8337137dd" providerId="ADAL" clId="{BB3A12AB-4FCC-4B06-957B-CF25EA31D3BE}" dt="2025-03-25T15:34:08.815" v="1024" actId="14100"/>
          <ac:spMkLst>
            <pc:docMk/>
            <pc:sldMk cId="975878241" sldId="256"/>
            <ac:spMk id="8" creationId="{B5A07919-AB7F-DBD6-E828-23DF47C4B985}"/>
          </ac:spMkLst>
        </pc:spChg>
        <pc:picChg chg="add mod">
          <ac:chgData name="Pierre ROBERT" userId="e0f371f8-21d4-40fb-a8f1-b5f8337137dd" providerId="ADAL" clId="{BB3A12AB-4FCC-4B06-957B-CF25EA31D3BE}" dt="2025-03-25T11:23:39.687" v="4" actId="1076"/>
          <ac:picMkLst>
            <pc:docMk/>
            <pc:sldMk cId="975878241" sldId="256"/>
            <ac:picMk id="4" creationId="{8E27D12C-A07C-8D1E-6ACA-185F824AEE07}"/>
          </ac:picMkLst>
        </pc:picChg>
      </pc:sldChg>
      <pc:sldChg chg="addSp delSp modSp mod">
        <pc:chgData name="Pierre ROBERT" userId="e0f371f8-21d4-40fb-a8f1-b5f8337137dd" providerId="ADAL" clId="{BB3A12AB-4FCC-4B06-957B-CF25EA31D3BE}" dt="2025-04-02T16:20:17.956" v="3355" actId="20577"/>
        <pc:sldMkLst>
          <pc:docMk/>
          <pc:sldMk cId="25769961" sldId="258"/>
        </pc:sldMkLst>
        <pc:spChg chg="mod">
          <ac:chgData name="Pierre ROBERT" userId="e0f371f8-21d4-40fb-a8f1-b5f8337137dd" providerId="ADAL" clId="{BB3A12AB-4FCC-4B06-957B-CF25EA31D3BE}" dt="2025-03-25T15:05:44.184" v="788" actId="14100"/>
          <ac:spMkLst>
            <pc:docMk/>
            <pc:sldMk cId="25769961" sldId="258"/>
            <ac:spMk id="2" creationId="{6466E4C3-76C2-77F5-14D2-0418D5D4DE2A}"/>
          </ac:spMkLst>
        </pc:spChg>
        <pc:spChg chg="mod">
          <ac:chgData name="Pierre ROBERT" userId="e0f371f8-21d4-40fb-a8f1-b5f8337137dd" providerId="ADAL" clId="{BB3A12AB-4FCC-4B06-957B-CF25EA31D3BE}" dt="2025-04-02T16:20:17.956" v="3355" actId="20577"/>
          <ac:spMkLst>
            <pc:docMk/>
            <pc:sldMk cId="25769961" sldId="258"/>
            <ac:spMk id="3" creationId="{C9877494-7438-CE14-CA17-544D72107916}"/>
          </ac:spMkLst>
        </pc:spChg>
        <pc:spChg chg="add mod">
          <ac:chgData name="Pierre ROBERT" userId="e0f371f8-21d4-40fb-a8f1-b5f8337137dd" providerId="ADAL" clId="{BB3A12AB-4FCC-4B06-957B-CF25EA31D3BE}" dt="2025-03-25T15:34:20.066" v="1026"/>
          <ac:spMkLst>
            <pc:docMk/>
            <pc:sldMk cId="25769961" sldId="258"/>
            <ac:spMk id="8" creationId="{1287BBBB-2994-1336-5563-AAFD790857BF}"/>
          </ac:spMkLst>
        </pc:spChg>
        <pc:picChg chg="add mod">
          <ac:chgData name="Pierre ROBERT" userId="e0f371f8-21d4-40fb-a8f1-b5f8337137dd" providerId="ADAL" clId="{BB3A12AB-4FCC-4B06-957B-CF25EA31D3BE}" dt="2025-03-25T11:24:06.662" v="7" actId="1076"/>
          <ac:picMkLst>
            <pc:docMk/>
            <pc:sldMk cId="25769961" sldId="258"/>
            <ac:picMk id="7" creationId="{4EBC3026-AB58-2DCA-54E9-F4CC9F49EC7D}"/>
          </ac:picMkLst>
        </pc:picChg>
      </pc:sldChg>
      <pc:sldChg chg="addSp delSp modSp del mod">
        <pc:chgData name="Pierre ROBERT" userId="e0f371f8-21d4-40fb-a8f1-b5f8337137dd" providerId="ADAL" clId="{BB3A12AB-4FCC-4B06-957B-CF25EA31D3BE}" dt="2025-03-25T13:12:35.764" v="623" actId="2696"/>
        <pc:sldMkLst>
          <pc:docMk/>
          <pc:sldMk cId="4081613764" sldId="259"/>
        </pc:sldMkLst>
      </pc:sldChg>
      <pc:sldChg chg="addSp delSp modSp mod">
        <pc:chgData name="Pierre ROBERT" userId="e0f371f8-21d4-40fb-a8f1-b5f8337137dd" providerId="ADAL" clId="{BB3A12AB-4FCC-4B06-957B-CF25EA31D3BE}" dt="2025-03-25T15:34:24.599" v="1028"/>
        <pc:sldMkLst>
          <pc:docMk/>
          <pc:sldMk cId="1868443847" sldId="260"/>
        </pc:sldMkLst>
        <pc:spChg chg="mod">
          <ac:chgData name="Pierre ROBERT" userId="e0f371f8-21d4-40fb-a8f1-b5f8337137dd" providerId="ADAL" clId="{BB3A12AB-4FCC-4B06-957B-CF25EA31D3BE}" dt="2025-03-25T15:22:56.926" v="966" actId="14100"/>
          <ac:spMkLst>
            <pc:docMk/>
            <pc:sldMk cId="1868443847" sldId="260"/>
            <ac:spMk id="3" creationId="{C9877494-7438-CE14-CA17-544D72107916}"/>
          </ac:spMkLst>
        </pc:spChg>
        <pc:spChg chg="add mod">
          <ac:chgData name="Pierre ROBERT" userId="e0f371f8-21d4-40fb-a8f1-b5f8337137dd" providerId="ADAL" clId="{BB3A12AB-4FCC-4B06-957B-CF25EA31D3BE}" dt="2025-03-25T15:11:59.116" v="894" actId="255"/>
          <ac:spMkLst>
            <pc:docMk/>
            <pc:sldMk cId="1868443847" sldId="260"/>
            <ac:spMk id="9" creationId="{7F6FD830-975D-B40D-5670-7A407C1FFE20}"/>
          </ac:spMkLst>
        </pc:spChg>
        <pc:spChg chg="add mod">
          <ac:chgData name="Pierre ROBERT" userId="e0f371f8-21d4-40fb-a8f1-b5f8337137dd" providerId="ADAL" clId="{BB3A12AB-4FCC-4B06-957B-CF25EA31D3BE}" dt="2025-03-25T15:08:43.063" v="830"/>
          <ac:spMkLst>
            <pc:docMk/>
            <pc:sldMk cId="1868443847" sldId="260"/>
            <ac:spMk id="11" creationId="{4F487E64-C65E-D61F-88AD-4DFEEFE8BA31}"/>
          </ac:spMkLst>
        </pc:spChg>
        <pc:spChg chg="add mod">
          <ac:chgData name="Pierre ROBERT" userId="e0f371f8-21d4-40fb-a8f1-b5f8337137dd" providerId="ADAL" clId="{BB3A12AB-4FCC-4B06-957B-CF25EA31D3BE}" dt="2025-03-25T15:08:43.063" v="830"/>
          <ac:spMkLst>
            <pc:docMk/>
            <pc:sldMk cId="1868443847" sldId="260"/>
            <ac:spMk id="14" creationId="{D1CB3B2B-0C98-5B23-E556-C3F7DC330F27}"/>
          </ac:spMkLst>
        </pc:spChg>
        <pc:spChg chg="add mod">
          <ac:chgData name="Pierre ROBERT" userId="e0f371f8-21d4-40fb-a8f1-b5f8337137dd" providerId="ADAL" clId="{BB3A12AB-4FCC-4B06-957B-CF25EA31D3BE}" dt="2025-03-25T15:09:07.082" v="831" actId="14100"/>
          <ac:spMkLst>
            <pc:docMk/>
            <pc:sldMk cId="1868443847" sldId="260"/>
            <ac:spMk id="15" creationId="{7B831A60-D695-EE55-00D5-52B32AC9B9E3}"/>
          </ac:spMkLst>
        </pc:spChg>
        <pc:spChg chg="add mod">
          <ac:chgData name="Pierre ROBERT" userId="e0f371f8-21d4-40fb-a8f1-b5f8337137dd" providerId="ADAL" clId="{BB3A12AB-4FCC-4B06-957B-CF25EA31D3BE}" dt="2025-03-25T15:08:43.063" v="830"/>
          <ac:spMkLst>
            <pc:docMk/>
            <pc:sldMk cId="1868443847" sldId="260"/>
            <ac:spMk id="16" creationId="{D8D12EE1-CF58-095A-B0EA-61297244FF66}"/>
          </ac:spMkLst>
        </pc:spChg>
        <pc:spChg chg="add mod">
          <ac:chgData name="Pierre ROBERT" userId="e0f371f8-21d4-40fb-a8f1-b5f8337137dd" providerId="ADAL" clId="{BB3A12AB-4FCC-4B06-957B-CF25EA31D3BE}" dt="2025-03-25T15:22:44.114" v="964" actId="1582"/>
          <ac:spMkLst>
            <pc:docMk/>
            <pc:sldMk cId="1868443847" sldId="260"/>
            <ac:spMk id="20" creationId="{E4144B89-463A-F134-C9B6-E972B962A60F}"/>
          </ac:spMkLst>
        </pc:spChg>
        <pc:spChg chg="add mod">
          <ac:chgData name="Pierre ROBERT" userId="e0f371f8-21d4-40fb-a8f1-b5f8337137dd" providerId="ADAL" clId="{BB3A12AB-4FCC-4B06-957B-CF25EA31D3BE}" dt="2025-03-25T15:11:38.187" v="885" actId="1076"/>
          <ac:spMkLst>
            <pc:docMk/>
            <pc:sldMk cId="1868443847" sldId="260"/>
            <ac:spMk id="28" creationId="{41510791-C57A-B5D2-85C0-E6DD89BF9649}"/>
          </ac:spMkLst>
        </pc:spChg>
        <pc:spChg chg="add mod">
          <ac:chgData name="Pierre ROBERT" userId="e0f371f8-21d4-40fb-a8f1-b5f8337137dd" providerId="ADAL" clId="{BB3A12AB-4FCC-4B06-957B-CF25EA31D3BE}" dt="2025-03-25T15:12:36.899" v="905" actId="14100"/>
          <ac:spMkLst>
            <pc:docMk/>
            <pc:sldMk cId="1868443847" sldId="260"/>
            <ac:spMk id="29" creationId="{7F6D3545-82F2-221E-61BA-4516DBBEE85B}"/>
          </ac:spMkLst>
        </pc:spChg>
        <pc:spChg chg="add mod">
          <ac:chgData name="Pierre ROBERT" userId="e0f371f8-21d4-40fb-a8f1-b5f8337137dd" providerId="ADAL" clId="{BB3A12AB-4FCC-4B06-957B-CF25EA31D3BE}" dt="2025-03-25T15:15:53.485" v="961" actId="14100"/>
          <ac:spMkLst>
            <pc:docMk/>
            <pc:sldMk cId="1868443847" sldId="260"/>
            <ac:spMk id="34" creationId="{6172984D-A65A-0BF5-8837-35ECFF74C01E}"/>
          </ac:spMkLst>
        </pc:spChg>
        <pc:spChg chg="add mod">
          <ac:chgData name="Pierre ROBERT" userId="e0f371f8-21d4-40fb-a8f1-b5f8337137dd" providerId="ADAL" clId="{BB3A12AB-4FCC-4B06-957B-CF25EA31D3BE}" dt="2025-03-25T15:34:24.599" v="1028"/>
          <ac:spMkLst>
            <pc:docMk/>
            <pc:sldMk cId="1868443847" sldId="260"/>
            <ac:spMk id="35" creationId="{898DEB2A-DC05-834E-E330-478070E5E195}"/>
          </ac:spMkLst>
        </pc:spChg>
        <pc:picChg chg="add mod">
          <ac:chgData name="Pierre ROBERT" userId="e0f371f8-21d4-40fb-a8f1-b5f8337137dd" providerId="ADAL" clId="{BB3A12AB-4FCC-4B06-957B-CF25EA31D3BE}" dt="2025-03-25T15:08:43.063" v="830"/>
          <ac:picMkLst>
            <pc:docMk/>
            <pc:sldMk cId="1868443847" sldId="260"/>
            <ac:picMk id="10" creationId="{EA8EAC14-9ACC-AA64-A251-DE0E1250CD2E}"/>
          </ac:picMkLst>
        </pc:picChg>
        <pc:picChg chg="add mod">
          <ac:chgData name="Pierre ROBERT" userId="e0f371f8-21d4-40fb-a8f1-b5f8337137dd" providerId="ADAL" clId="{BB3A12AB-4FCC-4B06-957B-CF25EA31D3BE}" dt="2025-03-25T15:22:53.482" v="965" actId="1076"/>
          <ac:picMkLst>
            <pc:docMk/>
            <pc:sldMk cId="1868443847" sldId="260"/>
            <ac:picMk id="31" creationId="{343342E6-DA3F-48AB-615D-9303B6A14052}"/>
          </ac:picMkLst>
        </pc:picChg>
        <pc:cxnChg chg="add mod">
          <ac:chgData name="Pierre ROBERT" userId="e0f371f8-21d4-40fb-a8f1-b5f8337137dd" providerId="ADAL" clId="{BB3A12AB-4FCC-4B06-957B-CF25EA31D3BE}" dt="2025-03-25T15:08:43.063" v="830"/>
          <ac:cxnSpMkLst>
            <pc:docMk/>
            <pc:sldMk cId="1868443847" sldId="260"/>
            <ac:cxnSpMk id="12" creationId="{34898A49-127D-5A80-5CE1-454488EB4791}"/>
          </ac:cxnSpMkLst>
        </pc:cxnChg>
        <pc:cxnChg chg="add mod">
          <ac:chgData name="Pierre ROBERT" userId="e0f371f8-21d4-40fb-a8f1-b5f8337137dd" providerId="ADAL" clId="{BB3A12AB-4FCC-4B06-957B-CF25EA31D3BE}" dt="2025-03-25T15:08:43.063" v="830"/>
          <ac:cxnSpMkLst>
            <pc:docMk/>
            <pc:sldMk cId="1868443847" sldId="260"/>
            <ac:cxnSpMk id="13" creationId="{2627A47A-C64C-84AB-85F3-B580CB50CA07}"/>
          </ac:cxnSpMkLst>
        </pc:cxnChg>
        <pc:cxnChg chg="add mod">
          <ac:chgData name="Pierre ROBERT" userId="e0f371f8-21d4-40fb-a8f1-b5f8337137dd" providerId="ADAL" clId="{BB3A12AB-4FCC-4B06-957B-CF25EA31D3BE}" dt="2025-03-25T15:09:07.082" v="831" actId="14100"/>
          <ac:cxnSpMkLst>
            <pc:docMk/>
            <pc:sldMk cId="1868443847" sldId="260"/>
            <ac:cxnSpMk id="17" creationId="{4CC94854-2E05-4651-D790-6D0A9BC86B10}"/>
          </ac:cxnSpMkLst>
        </pc:cxnChg>
        <pc:cxnChg chg="add mod">
          <ac:chgData name="Pierre ROBERT" userId="e0f371f8-21d4-40fb-a8f1-b5f8337137dd" providerId="ADAL" clId="{BB3A12AB-4FCC-4B06-957B-CF25EA31D3BE}" dt="2025-03-25T15:08:43.063" v="830"/>
          <ac:cxnSpMkLst>
            <pc:docMk/>
            <pc:sldMk cId="1868443847" sldId="260"/>
            <ac:cxnSpMk id="18" creationId="{D5FA3815-9AD9-38DB-DB59-CB43FD4FDB3F}"/>
          </ac:cxnSpMkLst>
        </pc:cxnChg>
        <pc:cxnChg chg="add mod">
          <ac:chgData name="Pierre ROBERT" userId="e0f371f8-21d4-40fb-a8f1-b5f8337137dd" providerId="ADAL" clId="{BB3A12AB-4FCC-4B06-957B-CF25EA31D3BE}" dt="2025-03-25T15:10:57.562" v="872" actId="14100"/>
          <ac:cxnSpMkLst>
            <pc:docMk/>
            <pc:sldMk cId="1868443847" sldId="260"/>
            <ac:cxnSpMk id="21" creationId="{89EA2549-D8B9-8442-7E7D-3D1FE6CD616A}"/>
          </ac:cxnSpMkLst>
        </pc:cxnChg>
        <pc:cxnChg chg="add mod">
          <ac:chgData name="Pierre ROBERT" userId="e0f371f8-21d4-40fb-a8f1-b5f8337137dd" providerId="ADAL" clId="{BB3A12AB-4FCC-4B06-957B-CF25EA31D3BE}" dt="2025-03-25T15:12:43.197" v="906" actId="14100"/>
          <ac:cxnSpMkLst>
            <pc:docMk/>
            <pc:sldMk cId="1868443847" sldId="260"/>
            <ac:cxnSpMk id="25" creationId="{C640DE05-0909-2AA5-3517-4D951AB5AE29}"/>
          </ac:cxnSpMkLst>
        </pc:cxnChg>
      </pc:sldChg>
      <pc:sldChg chg="addSp delSp modSp del mod">
        <pc:chgData name="Pierre ROBERT" userId="e0f371f8-21d4-40fb-a8f1-b5f8337137dd" providerId="ADAL" clId="{BB3A12AB-4FCC-4B06-957B-CF25EA31D3BE}" dt="2025-03-25T15:35:48.920" v="1039" actId="2696"/>
        <pc:sldMkLst>
          <pc:docMk/>
          <pc:sldMk cId="1518199739" sldId="261"/>
        </pc:sldMkLst>
      </pc:sldChg>
      <pc:sldChg chg="del">
        <pc:chgData name="Pierre ROBERT" userId="e0f371f8-21d4-40fb-a8f1-b5f8337137dd" providerId="ADAL" clId="{BB3A12AB-4FCC-4B06-957B-CF25EA31D3BE}" dt="2025-03-25T15:34:42.981" v="1033" actId="2696"/>
        <pc:sldMkLst>
          <pc:docMk/>
          <pc:sldMk cId="4274799367" sldId="262"/>
        </pc:sldMkLst>
      </pc:sldChg>
      <pc:sldChg chg="del">
        <pc:chgData name="Pierre ROBERT" userId="e0f371f8-21d4-40fb-a8f1-b5f8337137dd" providerId="ADAL" clId="{BB3A12AB-4FCC-4B06-957B-CF25EA31D3BE}" dt="2025-03-25T15:35:42.244" v="1038" actId="2696"/>
        <pc:sldMkLst>
          <pc:docMk/>
          <pc:sldMk cId="3386443869" sldId="263"/>
        </pc:sldMkLst>
      </pc:sldChg>
      <pc:sldChg chg="del">
        <pc:chgData name="Pierre ROBERT" userId="e0f371f8-21d4-40fb-a8f1-b5f8337137dd" providerId="ADAL" clId="{BB3A12AB-4FCC-4B06-957B-CF25EA31D3BE}" dt="2025-03-25T15:35:37.134" v="1037" actId="2696"/>
        <pc:sldMkLst>
          <pc:docMk/>
          <pc:sldMk cId="4019303662" sldId="264"/>
        </pc:sldMkLst>
      </pc:sldChg>
      <pc:sldChg chg="del">
        <pc:chgData name="Pierre ROBERT" userId="e0f371f8-21d4-40fb-a8f1-b5f8337137dd" providerId="ADAL" clId="{BB3A12AB-4FCC-4B06-957B-CF25EA31D3BE}" dt="2025-03-25T15:35:30.517" v="1036" actId="2696"/>
        <pc:sldMkLst>
          <pc:docMk/>
          <pc:sldMk cId="2822482132" sldId="265"/>
        </pc:sldMkLst>
      </pc:sldChg>
      <pc:sldChg chg="addSp delSp modSp mod">
        <pc:chgData name="Pierre ROBERT" userId="e0f371f8-21d4-40fb-a8f1-b5f8337137dd" providerId="ADAL" clId="{BB3A12AB-4FCC-4B06-957B-CF25EA31D3BE}" dt="2025-03-25T16:30:07.803" v="3345" actId="207"/>
        <pc:sldMkLst>
          <pc:docMk/>
          <pc:sldMk cId="2400045699" sldId="266"/>
        </pc:sldMkLst>
        <pc:spChg chg="mod">
          <ac:chgData name="Pierre ROBERT" userId="e0f371f8-21d4-40fb-a8f1-b5f8337137dd" providerId="ADAL" clId="{BB3A12AB-4FCC-4B06-957B-CF25EA31D3BE}" dt="2025-03-25T16:30:07.803" v="3345" actId="207"/>
          <ac:spMkLst>
            <pc:docMk/>
            <pc:sldMk cId="2400045699" sldId="266"/>
            <ac:spMk id="2" creationId="{A5743796-65D8-178A-A02E-A9168430A630}"/>
          </ac:spMkLst>
        </pc:spChg>
        <pc:spChg chg="mod">
          <ac:chgData name="Pierre ROBERT" userId="e0f371f8-21d4-40fb-a8f1-b5f8337137dd" providerId="ADAL" clId="{BB3A12AB-4FCC-4B06-957B-CF25EA31D3BE}" dt="2025-03-25T16:29:45.876" v="3337" actId="1076"/>
          <ac:spMkLst>
            <pc:docMk/>
            <pc:sldMk cId="2400045699" sldId="266"/>
            <ac:spMk id="3" creationId="{6DBEFAC5-C7D8-75F5-DBEA-ABC1D575B40F}"/>
          </ac:spMkLst>
        </pc:spChg>
        <pc:spChg chg="add mod">
          <ac:chgData name="Pierre ROBERT" userId="e0f371f8-21d4-40fb-a8f1-b5f8337137dd" providerId="ADAL" clId="{BB3A12AB-4FCC-4B06-957B-CF25EA31D3BE}" dt="2025-03-25T15:35:21.686" v="1035"/>
          <ac:spMkLst>
            <pc:docMk/>
            <pc:sldMk cId="2400045699" sldId="266"/>
            <ac:spMk id="4" creationId="{258A1563-3BE3-56E6-71E2-18994981E2DE}"/>
          </ac:spMkLst>
        </pc:spChg>
        <pc:picChg chg="mod">
          <ac:chgData name="Pierre ROBERT" userId="e0f371f8-21d4-40fb-a8f1-b5f8337137dd" providerId="ADAL" clId="{BB3A12AB-4FCC-4B06-957B-CF25EA31D3BE}" dt="2025-03-25T16:29:39.587" v="3335" actId="14100"/>
          <ac:picMkLst>
            <pc:docMk/>
            <pc:sldMk cId="2400045699" sldId="266"/>
            <ac:picMk id="7" creationId="{D2F32283-8E8E-8A1A-3A13-947C35810FE9}"/>
          </ac:picMkLst>
        </pc:picChg>
      </pc:sldChg>
      <pc:sldChg chg="addSp delSp modSp add mod ord">
        <pc:chgData name="Pierre ROBERT" userId="e0f371f8-21d4-40fb-a8f1-b5f8337137dd" providerId="ADAL" clId="{BB3A12AB-4FCC-4B06-957B-CF25EA31D3BE}" dt="2025-03-25T16:28:15.217" v="3238" actId="5793"/>
        <pc:sldMkLst>
          <pc:docMk/>
          <pc:sldMk cId="1662141127" sldId="267"/>
        </pc:sldMkLst>
        <pc:spChg chg="mod">
          <ac:chgData name="Pierre ROBERT" userId="e0f371f8-21d4-40fb-a8f1-b5f8337137dd" providerId="ADAL" clId="{BB3A12AB-4FCC-4B06-957B-CF25EA31D3BE}" dt="2025-03-25T16:28:15.217" v="3238" actId="5793"/>
          <ac:spMkLst>
            <pc:docMk/>
            <pc:sldMk cId="1662141127" sldId="267"/>
            <ac:spMk id="3" creationId="{4CE8612C-197C-F6FD-18DF-273027FA9518}"/>
          </ac:spMkLst>
        </pc:spChg>
        <pc:spChg chg="add mod">
          <ac:chgData name="Pierre ROBERT" userId="e0f371f8-21d4-40fb-a8f1-b5f8337137dd" providerId="ADAL" clId="{BB3A12AB-4FCC-4B06-957B-CF25EA31D3BE}" dt="2025-03-25T15:34:30.444" v="1030"/>
          <ac:spMkLst>
            <pc:docMk/>
            <pc:sldMk cId="1662141127" sldId="267"/>
            <ac:spMk id="5" creationId="{3F6E23F0-7A3B-080B-D02F-C6AAF2721F01}"/>
          </ac:spMkLst>
        </pc:spChg>
      </pc:sldChg>
      <pc:sldChg chg="modSp add mod">
        <pc:chgData name="Pierre ROBERT" userId="e0f371f8-21d4-40fb-a8f1-b5f8337137dd" providerId="ADAL" clId="{BB3A12AB-4FCC-4B06-957B-CF25EA31D3BE}" dt="2025-03-25T15:49:10.116" v="1934" actId="20577"/>
        <pc:sldMkLst>
          <pc:docMk/>
          <pc:sldMk cId="3900931776" sldId="268"/>
        </pc:sldMkLst>
        <pc:spChg chg="mod">
          <ac:chgData name="Pierre ROBERT" userId="e0f371f8-21d4-40fb-a8f1-b5f8337137dd" providerId="ADAL" clId="{BB3A12AB-4FCC-4B06-957B-CF25EA31D3BE}" dt="2025-03-25T15:49:10.116" v="1934" actId="20577"/>
          <ac:spMkLst>
            <pc:docMk/>
            <pc:sldMk cId="3900931776" sldId="268"/>
            <ac:spMk id="3" creationId="{DE3FC59B-E57C-27DE-BDDA-88CC5E3A52C9}"/>
          </ac:spMkLst>
        </pc:spChg>
      </pc:sldChg>
      <pc:sldChg chg="modSp add mod">
        <pc:chgData name="Pierre ROBERT" userId="e0f371f8-21d4-40fb-a8f1-b5f8337137dd" providerId="ADAL" clId="{BB3A12AB-4FCC-4B06-957B-CF25EA31D3BE}" dt="2025-03-25T16:28:03.924" v="3232" actId="6549"/>
        <pc:sldMkLst>
          <pc:docMk/>
          <pc:sldMk cId="2877919982" sldId="269"/>
        </pc:sldMkLst>
        <pc:spChg chg="mod">
          <ac:chgData name="Pierre ROBERT" userId="e0f371f8-21d4-40fb-a8f1-b5f8337137dd" providerId="ADAL" clId="{BB3A12AB-4FCC-4B06-957B-CF25EA31D3BE}" dt="2025-03-25T16:28:03.924" v="3232" actId="6549"/>
          <ac:spMkLst>
            <pc:docMk/>
            <pc:sldMk cId="2877919982" sldId="269"/>
            <ac:spMk id="3" creationId="{4CE8612C-197C-F6FD-18DF-273027FA951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ECFDC-DDD2-492C-99EF-3ED515760B5F}" type="datetimeFigureOut">
              <a:rPr lang="fr-FR" smtClean="0"/>
              <a:t>25/06/2025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387E4-6C62-438A-B289-63AACEC41B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6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5421B-B3F4-7905-905D-7F8AF086A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FE4F31-E8D3-B150-8A7E-66781BB2A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7C9885-83FA-FF49-F2D5-C02CAFD8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75423-D696-4FAD-8D23-09B6A959AED2}" type="datetime1">
              <a:rPr lang="fr-FR" smtClean="0"/>
              <a:t>25/06/2025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BF958B-3DE4-DF63-AFFD-063E16DC0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4736A2-CC3D-5788-AB98-CDB5D47D8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54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01DC4A-C302-CEFD-41CE-CFAAFF279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78E4B9-7106-22D4-0A58-332645902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346E8E-0128-67BF-4241-4C426769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D1DC-A23C-4FED-AC4C-997FC88BFA8E}" type="datetime1">
              <a:rPr lang="fr-FR" smtClean="0"/>
              <a:t>25/06/2025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CF993B-47E8-0A94-4AC0-071703663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D1218B-E9A2-629E-30BF-87201F7B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471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EF4E18-6BA9-386C-D2E9-84FB85C9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D241D8-BDC1-DD5D-C2C6-D5264FEE1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16CDFF-D9CA-3D4C-8849-D67BC5DC8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D21C-A4B6-4F74-A3DB-5212943881EF}" type="datetime1">
              <a:rPr lang="fr-FR" smtClean="0"/>
              <a:t>25/06/2025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DB249-88C6-5504-4D1D-421386288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C2088D-A4D4-92E4-7D37-D121A60BF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25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E6B0A5-708E-2DC3-5D84-A110FCD0E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3D1B88-30C0-2A30-CC6F-2F7D067BF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527364F-74ED-C6A4-27CB-DDA7AD0C3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CD4E7B-5DBC-CF19-9855-F28FF8C9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1460-4A3B-4FFE-B1F7-5E12887A3837}" type="datetime1">
              <a:rPr lang="fr-FR" smtClean="0"/>
              <a:t>25/06/2025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AEFBAF-AD30-9755-995C-931742AFB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B23ADF-3139-DF89-3C2F-1003469D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0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778BDA-2572-220E-1D5D-3FA79D360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C3C2E6-34D7-3E8C-9C2C-1BA64C7C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2ADFEC-24C5-F8AC-953E-F2C851AAB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F78D91-5016-07D1-AA79-E51219A5A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BA444A9-B349-ECCC-B38D-FDE0AD0FAB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3114CE0-26B9-A6CD-E8B7-C99BFD9B7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B30F-202B-4520-A150-174E4DB91EC6}" type="datetime1">
              <a:rPr lang="fr-FR" smtClean="0"/>
              <a:t>25/06/2025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AACD8A9-D8D3-93DE-4552-5BEF196DE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10EE41E-BCA7-9389-4236-0045519E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49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8E8159-F63B-2B03-766C-59477652F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6494EB-7ACD-BEE3-AD7A-78A0501A3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53AB-2B0D-4D0B-BCEE-638DA86796ED}" type="datetime1">
              <a:rPr lang="fr-FR" smtClean="0"/>
              <a:t>25/06/2025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6B6ED8A-B282-422F-4ABF-5DCF90204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AC9F57-3E9D-4FF4-BE2A-7B2C54627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868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8ECA31B-020D-926D-AA49-600BEE6B4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6AD4-0BA1-4AE0-A8CF-41D20D7346B0}" type="datetime1">
              <a:rPr lang="fr-FR" smtClean="0"/>
              <a:t>25/06/2025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01D088F-1942-8CE1-5191-B38E12F1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D63F17-5AE3-F733-1E46-43E6BA30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86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05D6FB-8C11-3CEA-FECF-B93FA895A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D6A9BE-E6B9-FC79-B021-563D1E484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E703D6-CB64-BC59-FE06-1B344596F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69E5E9-DF76-A96D-C94E-30CEBC54E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12B9-ADB6-4B7B-B5E4-C2A100C138E8}" type="datetime1">
              <a:rPr lang="fr-FR" smtClean="0"/>
              <a:t>25/06/2025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C87EA8-A88B-3BFE-B28B-359D4408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F249CD-A3B5-2F84-C44F-28D6F8054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37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32C8F-5BC2-672E-CD82-AB5F76FFC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FC5EE7F-86DC-6F72-1A16-FF86508B6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E39833-CAE3-0EB0-2D08-4C51E3F66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A9C1FF-F6EA-EDB2-7610-8D2B7247E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4D5E-1400-482E-8658-35BFE16A0CC7}" type="datetime1">
              <a:rPr lang="fr-FR" smtClean="0"/>
              <a:t>25/06/2025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27BF45-D8C5-B69F-1862-0F284014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838B9D-B756-2543-51BF-98691E8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64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B3005-035E-AF56-8D56-6D74966CC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92FC26-4546-C1D6-449D-7A098AA65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15A2F4-45E9-65A5-CB73-ACF5FD862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A39F-DCD7-4F73-A41D-6382B687E961}" type="datetime1">
              <a:rPr lang="fr-FR" smtClean="0"/>
              <a:t>25/06/2025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CC1308-253D-7A84-F697-B72F0345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B432D2-5ECC-7690-34D6-ADCBAF560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19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FB8C6A5-706C-26FA-7801-9037E545B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304366-112D-AD0F-9329-C4EFD0BFB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B992A8-563D-151B-601C-0D6620630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9B805-F2EC-4CCD-A495-52BC5BF3EB41}" type="datetime1">
              <a:rPr lang="fr-FR" smtClean="0"/>
              <a:t>25/06/2025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293C60-BCE7-AE28-9048-E3B73A97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SN MICROLIDE - Présentation SIFA 2022 - Pierre ROBERT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8C3921-18A0-D791-55CA-768041442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25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BB085A-E845-71E8-E57F-C5B6F2D73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92412B-63C2-F06E-D28A-19C7D6829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7D1C68-3E4D-8F26-6B97-13B05B8B2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5CE59-86E6-4FA0-8F6E-E6BB1FFF04D3}" type="datetime1">
              <a:rPr lang="fr-FR" smtClean="0"/>
              <a:t>25/06/2025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F3B6F9-B353-4C86-AB5C-B8075341B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SN MICROLIDE - Présentation SIFA 2022 - Pierre ROBERT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C9D7AE-4EE4-EF56-D631-37CAF7C1F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7A03C-B62C-4549-A64E-49FB0BC895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83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43796-65D8-178A-A02E-A9168430A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977" y="2265239"/>
            <a:ext cx="9144000" cy="2327521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Comment l’IA peut-elle s’appliquer aux systèmes de supervision et de traçabilité pour servir la profession : </a:t>
            </a:r>
            <a:b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Concepteurs / Installateurs / Utilisateurs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DBEFAC5-C7D8-75F5-DBEA-ABC1D575B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8582" y="5335803"/>
            <a:ext cx="7759817" cy="844786"/>
          </a:xfrm>
        </p:spPr>
        <p:txBody>
          <a:bodyPr>
            <a:noAutofit/>
          </a:bodyPr>
          <a:lstStyle/>
          <a:p>
            <a:r>
              <a:rPr lang="fr-F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L’IA dans vos installations</a:t>
            </a:r>
            <a:endParaRPr lang="fr-FR" sz="2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F32283-8E8E-8A1A-3A13-947C35810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472" y="314003"/>
            <a:ext cx="4247624" cy="1741127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5A07919-AB7F-DBD6-E828-23DF47C4B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975" y="6356350"/>
            <a:ext cx="4718648" cy="365125"/>
          </a:xfrm>
        </p:spPr>
        <p:txBody>
          <a:bodyPr/>
          <a:lstStyle/>
          <a:p>
            <a:r>
              <a:rPr lang="fr-FR" dirty="0"/>
              <a:t>SN MICROLIDE - Présentation EUROCHEF AVRIL 2025 - Pierre ROBERT</a:t>
            </a:r>
          </a:p>
        </p:txBody>
      </p:sp>
      <p:pic>
        <p:nvPicPr>
          <p:cNvPr id="5" name="Image 4" descr="Geco Food Service">
            <a:extLst>
              <a:ext uri="{FF2B5EF4-FFF2-40B4-BE49-F238E27FC236}">
                <a16:creationId xmlns:a16="http://schemas.microsoft.com/office/drawing/2014/main" id="{88443F11-1C28-E8B7-0849-2A2CD5A66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68" y="262346"/>
            <a:ext cx="2876550" cy="144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878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466E4C3-76C2-77F5-14D2-0418D5D4D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r-FR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L’IA, un objectif sur les produits MICROLIDE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877494-7438-CE14-CA17-544D72107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400" b="1"/>
              <a:t>MICROLIDE et la data</a:t>
            </a:r>
          </a:p>
          <a:p>
            <a:pPr marL="0" indent="0">
              <a:buNone/>
            </a:pPr>
            <a:endParaRPr lang="fr-FR" sz="1400"/>
          </a:p>
          <a:p>
            <a:pPr lvl="1"/>
            <a:r>
              <a:rPr lang="fr-FR" sz="1400">
                <a:highlight>
                  <a:srgbClr val="FFFF00"/>
                </a:highlight>
              </a:rPr>
              <a:t>10 000 </a:t>
            </a:r>
            <a:r>
              <a:rPr lang="fr-FR" sz="1400"/>
              <a:t>Capteurs de température installés chaque année par l’intermédiaire de frigoristes ou cuisinistes. </a:t>
            </a:r>
          </a:p>
          <a:p>
            <a:pPr lvl="1"/>
            <a:r>
              <a:rPr lang="fr-FR" sz="1400"/>
              <a:t>Des solutions de supervision </a:t>
            </a:r>
            <a:r>
              <a:rPr lang="fr-FR" sz="1400">
                <a:highlight>
                  <a:srgbClr val="FFFF00"/>
                </a:highlight>
              </a:rPr>
              <a:t>faciles à connecter </a:t>
            </a:r>
            <a:r>
              <a:rPr lang="fr-FR" sz="1400"/>
              <a:t>distribuées sur la France et une partie de  L’Europe.</a:t>
            </a:r>
          </a:p>
          <a:p>
            <a:pPr lvl="1"/>
            <a:r>
              <a:rPr lang="fr-FR" sz="1400">
                <a:highlight>
                  <a:srgbClr val="FFFF00"/>
                </a:highlight>
              </a:rPr>
              <a:t>25000</a:t>
            </a:r>
            <a:r>
              <a:rPr lang="fr-FR" sz="1400"/>
              <a:t> mesures reçues </a:t>
            </a:r>
            <a:r>
              <a:rPr lang="fr-FR" sz="1400">
                <a:highlight>
                  <a:srgbClr val="FFFF00"/>
                </a:highlight>
              </a:rPr>
              <a:t>par minute </a:t>
            </a:r>
            <a:r>
              <a:rPr lang="fr-FR" sz="1400"/>
              <a:t>sur le CLOUD « GRATUIT » iMinilide.</a:t>
            </a:r>
          </a:p>
          <a:p>
            <a:pPr lvl="1"/>
            <a:r>
              <a:rPr lang="fr-FR" sz="1400">
                <a:highlight>
                  <a:srgbClr val="FFFF00"/>
                </a:highlight>
              </a:rPr>
              <a:t>Seulement 25% </a:t>
            </a:r>
            <a:r>
              <a:rPr lang="fr-FR" sz="1400"/>
              <a:t>des appareils vendus </a:t>
            </a:r>
            <a:r>
              <a:rPr lang="fr-FR" sz="1400">
                <a:highlight>
                  <a:srgbClr val="FFFF00"/>
                </a:highlight>
              </a:rPr>
              <a:t>connectés</a:t>
            </a:r>
            <a:r>
              <a:rPr lang="fr-FR" sz="1400"/>
              <a:t> sur le CLOUD</a:t>
            </a:r>
          </a:p>
          <a:p>
            <a:pPr marL="0" indent="0">
              <a:buNone/>
            </a:pPr>
            <a:endParaRPr lang="fr-FR" sz="1400"/>
          </a:p>
          <a:p>
            <a:pPr marL="914400" lvl="2" indent="0">
              <a:buNone/>
            </a:pPr>
            <a:r>
              <a:rPr lang="fr-FR" sz="1400" b="1"/>
              <a:t>Les appareils sont installés pour contrôler et alarmer. </a:t>
            </a:r>
          </a:p>
          <a:p>
            <a:pPr marL="0" indent="0">
              <a:buNone/>
            </a:pPr>
            <a:endParaRPr lang="fr-FR" sz="1400"/>
          </a:p>
        </p:txBody>
      </p:sp>
      <p:pic>
        <p:nvPicPr>
          <p:cNvPr id="4" name="Image 3" descr="Geco Food Service">
            <a:extLst>
              <a:ext uri="{FF2B5EF4-FFF2-40B4-BE49-F238E27FC236}">
                <a16:creationId xmlns:a16="http://schemas.microsoft.com/office/drawing/2014/main" id="{FBD38AD6-683A-C420-9EE1-5E223DB43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58084" y="4135582"/>
            <a:ext cx="2249788" cy="1132344"/>
          </a:xfrm>
          <a:prstGeom prst="rect">
            <a:avLst/>
          </a:prstGeom>
          <a:noFill/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87BBBB-2994-1336-5563-AAFD79085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 sz="1000"/>
              <a:t>SN MICROLIDE - Présentation EUROCHEF AVRIL 2025 - Pierre ROBERT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EC46B6-E19C-CE6A-FCBC-168120072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462" y="6253913"/>
            <a:ext cx="1294700" cy="5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877494-7438-CE14-CA17-544D72107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364"/>
            <a:ext cx="10515600" cy="4432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70C0"/>
                </a:solidFill>
              </a:rPr>
              <a:t>LA MAINTENANCE PRÉVENTIVE GRACE Á L’IA</a:t>
            </a:r>
            <a:endParaRPr lang="fr-FR" dirty="0"/>
          </a:p>
          <a:p>
            <a:pPr marL="457200" lvl="1" indent="0">
              <a:buNone/>
            </a:pPr>
            <a:endParaRPr lang="fr-FR" sz="1000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EC46B6-E19C-CE6A-FCBC-168120072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462" y="6253913"/>
            <a:ext cx="1294700" cy="53070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7F6FD830-975D-B40D-5670-7A407C1FFE20}"/>
              </a:ext>
            </a:extLst>
          </p:cNvPr>
          <p:cNvSpPr txBox="1">
            <a:spLocks/>
          </p:cNvSpPr>
          <p:nvPr/>
        </p:nvSpPr>
        <p:spPr>
          <a:xfrm>
            <a:off x="6039984" y="375936"/>
            <a:ext cx="5350630" cy="10582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L’IA, un objectif sur les produits MICROLIDE</a:t>
            </a:r>
            <a:endParaRPr lang="fr-FR" sz="36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8EAC14-9ACC-AA64-A251-DE0E1250C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13" y="2421976"/>
            <a:ext cx="9065908" cy="334089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F487E64-C65E-D61F-88AD-4DFEEFE8BA31}"/>
              </a:ext>
            </a:extLst>
          </p:cNvPr>
          <p:cNvSpPr txBox="1"/>
          <p:nvPr/>
        </p:nvSpPr>
        <p:spPr>
          <a:xfrm>
            <a:off x="3473042" y="5485871"/>
            <a:ext cx="2105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highlight>
                  <a:srgbClr val="FFFF00"/>
                </a:highlight>
              </a:rPr>
              <a:t>Début du dysfonctionnement JOUR J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4898A49-127D-5A80-5CE1-454488EB4791}"/>
              </a:ext>
            </a:extLst>
          </p:cNvPr>
          <p:cNvCxnSpPr>
            <a:cxnSpLocks/>
          </p:cNvCxnSpPr>
          <p:nvPr/>
        </p:nvCxnSpPr>
        <p:spPr>
          <a:xfrm flipV="1">
            <a:off x="5430416" y="4748169"/>
            <a:ext cx="592879" cy="81287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627A47A-C64C-84AB-85F3-B580CB50CA07}"/>
              </a:ext>
            </a:extLst>
          </p:cNvPr>
          <p:cNvCxnSpPr>
            <a:cxnSpLocks/>
          </p:cNvCxnSpPr>
          <p:nvPr/>
        </p:nvCxnSpPr>
        <p:spPr>
          <a:xfrm flipH="1">
            <a:off x="8153400" y="3284376"/>
            <a:ext cx="1158551" cy="59715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D1CB3B2B-0C98-5B23-E556-C3F7DC330F27}"/>
              </a:ext>
            </a:extLst>
          </p:cNvPr>
          <p:cNvSpPr txBox="1"/>
          <p:nvPr/>
        </p:nvSpPr>
        <p:spPr>
          <a:xfrm>
            <a:off x="9248162" y="2967335"/>
            <a:ext cx="2105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highlight>
                  <a:srgbClr val="FFFF00"/>
                </a:highlight>
              </a:rPr>
              <a:t>Déclenchement de l’alarme JOUR J + 4 à 0H30</a:t>
            </a:r>
          </a:p>
          <a:p>
            <a:r>
              <a:rPr lang="fr-FR" sz="1200" i="1" dirty="0">
                <a:highlight>
                  <a:srgbClr val="FFFF00"/>
                </a:highlight>
              </a:rPr>
              <a:t>Maintenance curative/corrective sous 2 H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831A60-D695-EE55-00D5-52B32AC9B9E3}"/>
              </a:ext>
            </a:extLst>
          </p:cNvPr>
          <p:cNvSpPr txBox="1"/>
          <p:nvPr/>
        </p:nvSpPr>
        <p:spPr>
          <a:xfrm>
            <a:off x="5726855" y="5828777"/>
            <a:ext cx="258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highlight>
                  <a:srgbClr val="FFFF00"/>
                </a:highlight>
              </a:rPr>
              <a:t>Maintenance Prédictive / Préventive au plus tôt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8D12EE1-CF58-095A-B0EA-61297244FF66}"/>
              </a:ext>
            </a:extLst>
          </p:cNvPr>
          <p:cNvSpPr txBox="1"/>
          <p:nvPr/>
        </p:nvSpPr>
        <p:spPr>
          <a:xfrm>
            <a:off x="9392821" y="5194766"/>
            <a:ext cx="210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>
                <a:highlight>
                  <a:srgbClr val="00FFFF"/>
                </a:highlight>
              </a:rPr>
              <a:t>OBJECTIF : Réaliser une intervention planifiée en « journée »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CC94854-2E05-4651-D790-6D0A9BC86B10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6690049" y="4310743"/>
            <a:ext cx="331311" cy="151803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5FA3815-9AD9-38DB-DB59-CB43FD4FDB3F}"/>
              </a:ext>
            </a:extLst>
          </p:cNvPr>
          <p:cNvCxnSpPr>
            <a:cxnSpLocks/>
          </p:cNvCxnSpPr>
          <p:nvPr/>
        </p:nvCxnSpPr>
        <p:spPr>
          <a:xfrm flipH="1" flipV="1">
            <a:off x="7324531" y="4391812"/>
            <a:ext cx="2216466" cy="987281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E4144B89-463A-F134-C9B6-E972B962A60F}"/>
              </a:ext>
            </a:extLst>
          </p:cNvPr>
          <p:cNvSpPr txBox="1"/>
          <p:nvPr/>
        </p:nvSpPr>
        <p:spPr>
          <a:xfrm>
            <a:off x="2716353" y="2243345"/>
            <a:ext cx="286232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</a:rPr>
              <a:t>IA : ANALYSE TEMPS REEL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9EA2549-D8B9-8442-7E7D-3D1FE6CD616A}"/>
              </a:ext>
            </a:extLst>
          </p:cNvPr>
          <p:cNvCxnSpPr>
            <a:cxnSpLocks/>
          </p:cNvCxnSpPr>
          <p:nvPr/>
        </p:nvCxnSpPr>
        <p:spPr>
          <a:xfrm flipH="1">
            <a:off x="3234088" y="2612677"/>
            <a:ext cx="1126959" cy="123090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640DE05-0909-2AA5-3517-4D951AB5AE29}"/>
              </a:ext>
            </a:extLst>
          </p:cNvPr>
          <p:cNvCxnSpPr>
            <a:cxnSpLocks/>
          </p:cNvCxnSpPr>
          <p:nvPr/>
        </p:nvCxnSpPr>
        <p:spPr>
          <a:xfrm>
            <a:off x="4406383" y="2612677"/>
            <a:ext cx="1813407" cy="169806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41510791-C57A-B5D2-85C0-E6DD89BF9649}"/>
              </a:ext>
            </a:extLst>
          </p:cNvPr>
          <p:cNvSpPr txBox="1"/>
          <p:nvPr/>
        </p:nvSpPr>
        <p:spPr>
          <a:xfrm>
            <a:off x="3191794" y="3350379"/>
            <a:ext cx="754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highlight>
                  <a:srgbClr val="FFFF00"/>
                </a:highlight>
              </a:rPr>
              <a:t>NORMAL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F6D3545-82F2-221E-61BA-4516DBBEE85B}"/>
              </a:ext>
            </a:extLst>
          </p:cNvPr>
          <p:cNvSpPr txBox="1"/>
          <p:nvPr/>
        </p:nvSpPr>
        <p:spPr>
          <a:xfrm>
            <a:off x="4779013" y="3007377"/>
            <a:ext cx="1440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highlight>
                  <a:srgbClr val="FFFF00"/>
                </a:highlight>
              </a:rPr>
              <a:t>DEFAUT PROBABLE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172984D-A65A-0BF5-8837-35ECFF74C01E}"/>
              </a:ext>
            </a:extLst>
          </p:cNvPr>
          <p:cNvSpPr txBox="1"/>
          <p:nvPr/>
        </p:nvSpPr>
        <p:spPr>
          <a:xfrm rot="19465080">
            <a:off x="152534" y="5199757"/>
            <a:ext cx="2213777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 Black" panose="020B0A04020102020204" pitchFamily="34" charset="0"/>
              </a:rPr>
              <a:t>Analyse de tendance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Arial Black" panose="020B0A04020102020204" pitchFamily="34" charset="0"/>
              </a:rPr>
              <a:t>En temps réel</a:t>
            </a:r>
          </a:p>
        </p:txBody>
      </p:sp>
      <p:sp>
        <p:nvSpPr>
          <p:cNvPr id="35" name="Espace réservé du pied de page 7">
            <a:extLst>
              <a:ext uri="{FF2B5EF4-FFF2-40B4-BE49-F238E27FC236}">
                <a16:creationId xmlns:a16="http://schemas.microsoft.com/office/drawing/2014/main" id="{898DEB2A-DC05-834E-E330-478070E5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975" y="6356350"/>
            <a:ext cx="4718648" cy="365125"/>
          </a:xfrm>
        </p:spPr>
        <p:txBody>
          <a:bodyPr/>
          <a:lstStyle/>
          <a:p>
            <a:r>
              <a:rPr lang="fr-FR" dirty="0"/>
              <a:t>SN MICROLIDE - Présentation EUROCHEF AVRIL 2025 - Pierre ROBERT</a:t>
            </a:r>
          </a:p>
        </p:txBody>
      </p:sp>
      <p:pic>
        <p:nvPicPr>
          <p:cNvPr id="2" name="Image 1" descr="Geco Food Service">
            <a:extLst>
              <a:ext uri="{FF2B5EF4-FFF2-40B4-BE49-F238E27FC236}">
                <a16:creationId xmlns:a16="http://schemas.microsoft.com/office/drawing/2014/main" id="{D12FAAB2-9575-AA73-C3AE-D14A1A0F6C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38" y="369239"/>
            <a:ext cx="1512826" cy="761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8443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76AB-FFDF-5713-2D9C-8EFFF41BF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D34B1-B836-B444-1AD9-ECC786880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550069"/>
            <a:ext cx="5410200" cy="1058215"/>
          </a:xfrm>
        </p:spPr>
        <p:txBody>
          <a:bodyPr>
            <a:normAutofit fontScale="90000"/>
          </a:bodyPr>
          <a:lstStyle/>
          <a:p>
            <a:r>
              <a:rPr lang="fr-FR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L’IA, un objectif sur les produits MICROLIDE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3FC59B-E57C-27DE-BDDA-88CC5E3A5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67" y="1825625"/>
            <a:ext cx="1140412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70C0"/>
                </a:solidFill>
              </a:rPr>
              <a:t>La Traçabilité des produits – TE360</a:t>
            </a:r>
          </a:p>
          <a:p>
            <a:pPr marL="0" indent="0">
              <a:buNone/>
            </a:pPr>
            <a:r>
              <a:rPr lang="fr-FR" sz="2000" b="1" dirty="0"/>
              <a:t>Traçalide Expert 360, c’est les données de fonctionnement de la cuisine :</a:t>
            </a:r>
          </a:p>
          <a:p>
            <a:pPr marL="457200" lvl="1" indent="0">
              <a:buNone/>
            </a:pPr>
            <a:r>
              <a:rPr lang="fr-FR" sz="1800" dirty="0"/>
              <a:t>Les réceptions matières premières (prévues, reçues, non conformes,…)</a:t>
            </a:r>
          </a:p>
          <a:p>
            <a:pPr marL="457200" lvl="1" indent="0">
              <a:buNone/>
            </a:pPr>
            <a:r>
              <a:rPr lang="fr-FR" sz="1800" dirty="0"/>
              <a:t>Les destructions produits (DLC, rappels, ….)</a:t>
            </a:r>
          </a:p>
          <a:p>
            <a:pPr marL="457200" lvl="1" indent="0">
              <a:buNone/>
            </a:pPr>
            <a:r>
              <a:rPr lang="fr-FR" sz="1800" dirty="0"/>
              <a:t>Les sorties pour production : Quantité de produits pour une production</a:t>
            </a:r>
          </a:p>
          <a:p>
            <a:pPr marL="457200" lvl="1" indent="0">
              <a:buNone/>
            </a:pPr>
            <a:r>
              <a:rPr lang="fr-FR" sz="1800" dirty="0"/>
              <a:t>Les quantités produites, Les quantités livrées, Les quantités détruites  :  Comptage réel</a:t>
            </a:r>
          </a:p>
          <a:p>
            <a:pPr marL="457200" lvl="1" indent="0">
              <a:buNone/>
            </a:pPr>
            <a:r>
              <a:rPr lang="fr-FR" sz="1800" dirty="0"/>
              <a:t>Les défauts de productions, l’analyse temps/température Cuisson/refroidissement</a:t>
            </a:r>
          </a:p>
          <a:p>
            <a:pPr marL="457200" lvl="1" indent="0">
              <a:buNone/>
            </a:pPr>
            <a:r>
              <a:rPr lang="fr-FR" sz="1800" dirty="0"/>
              <a:t>La gestion des déchets : Poids / service</a:t>
            </a:r>
          </a:p>
          <a:p>
            <a:pPr marL="457200" lvl="1" indent="0">
              <a:buNone/>
            </a:pPr>
            <a:r>
              <a:rPr lang="fr-FR" sz="1800" dirty="0"/>
              <a:t>Le prévisionnel commande client à x jours ou semaines par rapport à la commande finale</a:t>
            </a:r>
          </a:p>
          <a:p>
            <a:pPr marL="457200" lvl="1" indent="0">
              <a:buNone/>
            </a:pPr>
            <a:r>
              <a:rPr lang="fr-FR" sz="1800" dirty="0"/>
              <a:t>La </a:t>
            </a:r>
            <a:r>
              <a:rPr lang="fr-FR" sz="1800" dirty="0" err="1"/>
              <a:t>re-production</a:t>
            </a:r>
            <a:r>
              <a:rPr lang="fr-FR" sz="1800" dirty="0"/>
              <a:t> pour manque</a:t>
            </a:r>
          </a:p>
          <a:p>
            <a:pPr marL="457200" lvl="1" indent="0">
              <a:buNone/>
            </a:pPr>
            <a:r>
              <a:rPr lang="fr-FR" sz="1800" dirty="0"/>
              <a:t>Le suivi des contenants</a:t>
            </a:r>
          </a:p>
          <a:p>
            <a:pPr marL="457200" lvl="1" indent="0">
              <a:buNone/>
            </a:pPr>
            <a:r>
              <a:rPr lang="fr-FR" sz="1800" dirty="0"/>
              <a:t>Le taux d’utilisation des machines, les temps et fréquences de pannes (indisponibilité)</a:t>
            </a:r>
          </a:p>
          <a:p>
            <a:pPr marL="457200" lvl="1" indent="0">
              <a:buNone/>
            </a:pPr>
            <a:r>
              <a:rPr lang="fr-FR" sz="1800" dirty="0"/>
              <a:t>L’influence des pannes sur le temps de production</a:t>
            </a:r>
          </a:p>
          <a:p>
            <a:pPr marL="457200" lvl="1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1B6937-1629-0E52-C4B6-692F615F7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462" y="6253913"/>
            <a:ext cx="1294700" cy="530705"/>
          </a:xfrm>
          <a:prstGeom prst="rect">
            <a:avLst/>
          </a:prstGeom>
        </p:spPr>
      </p:pic>
      <p:sp>
        <p:nvSpPr>
          <p:cNvPr id="5" name="Espace réservé du pied de page 7">
            <a:extLst>
              <a:ext uri="{FF2B5EF4-FFF2-40B4-BE49-F238E27FC236}">
                <a16:creationId xmlns:a16="http://schemas.microsoft.com/office/drawing/2014/main" id="{45CB7AA9-C5BB-FFAE-CD48-24759D6A3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975" y="6356350"/>
            <a:ext cx="4718648" cy="365125"/>
          </a:xfrm>
        </p:spPr>
        <p:txBody>
          <a:bodyPr/>
          <a:lstStyle/>
          <a:p>
            <a:r>
              <a:rPr lang="fr-FR" dirty="0"/>
              <a:t>SN MICROLIDE - Présentation EUROCHEF AVRIL 2025 - Pierre ROBERT</a:t>
            </a:r>
          </a:p>
        </p:txBody>
      </p:sp>
      <p:pic>
        <p:nvPicPr>
          <p:cNvPr id="4" name="Image 3" descr="Geco Food Service">
            <a:extLst>
              <a:ext uri="{FF2B5EF4-FFF2-40B4-BE49-F238E27FC236}">
                <a16:creationId xmlns:a16="http://schemas.microsoft.com/office/drawing/2014/main" id="{BA40D6D8-01DC-C320-A73D-E31FD82BC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67" y="269155"/>
            <a:ext cx="2876550" cy="144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0931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3187A-E77B-4A92-6002-D2FA5E182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A9ED2D-8062-3877-8A3F-B375C8E2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550069"/>
            <a:ext cx="5410200" cy="1058215"/>
          </a:xfrm>
        </p:spPr>
        <p:txBody>
          <a:bodyPr>
            <a:normAutofit fontScale="90000"/>
          </a:bodyPr>
          <a:lstStyle/>
          <a:p>
            <a:r>
              <a:rPr lang="fr-FR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L’IA, un objectif sur les produits MICROLIDE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E8612C-197C-F6FD-18DF-273027FA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67" y="1825625"/>
            <a:ext cx="1140412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70C0"/>
                </a:solidFill>
              </a:rPr>
              <a:t>L’IA appliquée à Traçalide Expert 360 pour l’utilisateur</a:t>
            </a:r>
          </a:p>
          <a:p>
            <a:pPr marL="457200" lvl="1" indent="0">
              <a:buNone/>
            </a:pPr>
            <a:endParaRPr lang="fr-FR" sz="1800" dirty="0"/>
          </a:p>
          <a:p>
            <a:pPr marL="457200" lvl="1" indent="0">
              <a:buNone/>
            </a:pPr>
            <a:endParaRPr lang="fr-FR" sz="1800" dirty="0"/>
          </a:p>
          <a:p>
            <a:pPr marL="457200" lvl="1" indent="0">
              <a:buNone/>
            </a:pPr>
            <a:r>
              <a:rPr lang="fr-FR" sz="2000" b="1" dirty="0"/>
              <a:t>Adapter ses achats à la consommation, la période ou le menu  </a:t>
            </a:r>
            <a:r>
              <a:rPr lang="fr-FR" sz="2000" b="1" dirty="0">
                <a:sym typeface="Wingdings" panose="05000000000000000000" pitchFamily="2" charset="2"/>
              </a:rPr>
              <a:t> Réduction des destructions</a:t>
            </a:r>
          </a:p>
          <a:p>
            <a:pPr marL="457200" lvl="1" indent="0">
              <a:buNone/>
            </a:pPr>
            <a:r>
              <a:rPr lang="fr-FR" sz="2000" b="1" dirty="0"/>
              <a:t>Améliorer la production </a:t>
            </a:r>
            <a:r>
              <a:rPr lang="fr-FR" sz="2000" b="1" dirty="0">
                <a:sym typeface="Wingdings" panose="05000000000000000000" pitchFamily="2" charset="2"/>
              </a:rPr>
              <a:t> Prévoir</a:t>
            </a:r>
            <a:r>
              <a:rPr lang="fr-FR" sz="2000" b="1" dirty="0"/>
              <a:t> une seule production par produit</a:t>
            </a:r>
          </a:p>
          <a:p>
            <a:pPr marL="457200" lvl="1" indent="0">
              <a:buNone/>
            </a:pPr>
            <a:r>
              <a:rPr lang="fr-FR" sz="2000" b="1" dirty="0"/>
              <a:t>Améliorer le planning de production </a:t>
            </a:r>
            <a:r>
              <a:rPr lang="fr-FR" sz="2000" b="1" dirty="0">
                <a:sym typeface="Wingdings" panose="05000000000000000000" pitchFamily="2" charset="2"/>
              </a:rPr>
              <a:t> Limiter les non-conformités et les comprendre</a:t>
            </a:r>
          </a:p>
          <a:p>
            <a:pPr marL="457200" lvl="1" indent="0">
              <a:buNone/>
            </a:pPr>
            <a:r>
              <a:rPr lang="fr-FR" sz="2000" b="1" dirty="0"/>
              <a:t>Réduire les déchets en adaptant la portion </a:t>
            </a:r>
            <a:r>
              <a:rPr lang="fr-FR" sz="2000" b="1" dirty="0">
                <a:sym typeface="Wingdings" panose="05000000000000000000" pitchFamily="2" charset="2"/>
              </a:rPr>
              <a:t> Travail sur la quantité de déchets par plats produits</a:t>
            </a:r>
            <a:endParaRPr lang="fr-FR" sz="2000" b="1" dirty="0"/>
          </a:p>
          <a:p>
            <a:pPr marL="457200" lvl="1" indent="0">
              <a:buNone/>
            </a:pPr>
            <a:r>
              <a:rPr lang="fr-FR" sz="2000" b="1" dirty="0"/>
              <a:t>Associer la production réalisée aux sorties produits </a:t>
            </a:r>
            <a:r>
              <a:rPr lang="fr-FR" sz="2000" b="1" dirty="0">
                <a:sym typeface="Wingdings" panose="05000000000000000000" pitchFamily="2" charset="2"/>
              </a:rPr>
              <a:t> Réalité des besoins pour production</a:t>
            </a:r>
          </a:p>
          <a:p>
            <a:pPr marL="457200" lvl="1" indent="0">
              <a:buNone/>
            </a:pPr>
            <a:r>
              <a:rPr lang="fr-FR" sz="2000" b="1" dirty="0"/>
              <a:t>Améliorer son prévisionnel </a:t>
            </a:r>
            <a:r>
              <a:rPr lang="fr-FR" sz="2000" b="1" dirty="0">
                <a:sym typeface="Wingdings" panose="05000000000000000000" pitchFamily="2" charset="2"/>
              </a:rPr>
              <a:t> Limiter le nombre de commandes pour une même production</a:t>
            </a:r>
          </a:p>
          <a:p>
            <a:pPr marL="457200" lvl="1" indent="0">
              <a:buNone/>
            </a:pPr>
            <a:endParaRPr lang="fr-FR" sz="2000" b="1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fr-FR" sz="2000" b="1" dirty="0">
                <a:sym typeface="Wingdings" panose="05000000000000000000" pitchFamily="2" charset="2"/>
              </a:rPr>
              <a:t>…</a:t>
            </a:r>
            <a:endParaRPr lang="fr-FR" sz="20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6DD581-8A94-FDF0-77F8-D88E517B9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462" y="6253913"/>
            <a:ext cx="1294700" cy="530705"/>
          </a:xfrm>
          <a:prstGeom prst="rect">
            <a:avLst/>
          </a:prstGeom>
        </p:spPr>
      </p:pic>
      <p:sp>
        <p:nvSpPr>
          <p:cNvPr id="5" name="Espace réservé du pied de page 7">
            <a:extLst>
              <a:ext uri="{FF2B5EF4-FFF2-40B4-BE49-F238E27FC236}">
                <a16:creationId xmlns:a16="http://schemas.microsoft.com/office/drawing/2014/main" id="{3F6E23F0-7A3B-080B-D02F-C6AAF272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975" y="6356350"/>
            <a:ext cx="4718648" cy="365125"/>
          </a:xfrm>
        </p:spPr>
        <p:txBody>
          <a:bodyPr/>
          <a:lstStyle/>
          <a:p>
            <a:r>
              <a:rPr lang="fr-FR" dirty="0"/>
              <a:t>SN MICROLIDE - Présentation EUROCHEF AVRIL 2025 - Pierre ROBERT</a:t>
            </a:r>
          </a:p>
        </p:txBody>
      </p:sp>
      <p:pic>
        <p:nvPicPr>
          <p:cNvPr id="4" name="Image 3" descr="Geco Food Service">
            <a:extLst>
              <a:ext uri="{FF2B5EF4-FFF2-40B4-BE49-F238E27FC236}">
                <a16:creationId xmlns:a16="http://schemas.microsoft.com/office/drawing/2014/main" id="{73F3D99D-F96C-074B-0B95-20579D8DB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74" y="198438"/>
            <a:ext cx="2876550" cy="144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14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3187A-E77B-4A92-6002-D2FA5E182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A9ED2D-8062-3877-8A3F-B375C8E2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550069"/>
            <a:ext cx="5410200" cy="1058215"/>
          </a:xfrm>
        </p:spPr>
        <p:txBody>
          <a:bodyPr>
            <a:normAutofit fontScale="90000"/>
          </a:bodyPr>
          <a:lstStyle/>
          <a:p>
            <a:r>
              <a:rPr lang="fr-FR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L’IA, un objectif sur les produits MICROLIDE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E8612C-197C-F6FD-18DF-273027FA9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67" y="1825625"/>
            <a:ext cx="1140412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70C0"/>
                </a:solidFill>
              </a:rPr>
              <a:t>L’IA appliquée à Traçalide Expert 360 pour le concepteur</a:t>
            </a:r>
          </a:p>
          <a:p>
            <a:pPr marL="457200" lvl="1" indent="0">
              <a:buNone/>
            </a:pPr>
            <a:endParaRPr lang="fr-FR" sz="1800" dirty="0"/>
          </a:p>
          <a:p>
            <a:pPr marL="457200" lvl="1" indent="0">
              <a:buNone/>
            </a:pPr>
            <a:endParaRPr lang="fr-FR" sz="1800" dirty="0"/>
          </a:p>
          <a:p>
            <a:pPr marL="457200" lvl="1" indent="0">
              <a:buNone/>
            </a:pPr>
            <a:r>
              <a:rPr lang="fr-FR" sz="2000" b="1" dirty="0"/>
              <a:t>Contrôler la performance de la cuisine en fonction du nombre de repas produits </a:t>
            </a:r>
          </a:p>
          <a:p>
            <a:pPr marL="1371600" lvl="3" indent="0">
              <a:buNone/>
            </a:pPr>
            <a:r>
              <a:rPr lang="fr-FR" sz="1400" b="1" dirty="0">
                <a:sym typeface="Wingdings" panose="05000000000000000000" pitchFamily="2" charset="2"/>
              </a:rPr>
              <a:t> </a:t>
            </a:r>
            <a:r>
              <a:rPr lang="fr-FR" b="1" dirty="0">
                <a:sym typeface="Wingdings" panose="05000000000000000000" pitchFamily="2" charset="2"/>
              </a:rPr>
              <a:t>Dimensionnement locaux et matériels</a:t>
            </a:r>
            <a:endParaRPr lang="fr-FR" b="1" dirty="0"/>
          </a:p>
          <a:p>
            <a:pPr marL="457200" lvl="1" indent="0">
              <a:buNone/>
            </a:pPr>
            <a:r>
              <a:rPr lang="fr-FR" sz="2000" b="1" dirty="0"/>
              <a:t>Réaliser des tests de performance virtuels en modifiant le matériel (nombre)</a:t>
            </a:r>
          </a:p>
          <a:p>
            <a:pPr marL="1371600" lvl="3" indent="0">
              <a:buNone/>
            </a:pPr>
            <a:r>
              <a:rPr lang="fr-FR" sz="1000" b="1" dirty="0">
                <a:sym typeface="Wingdings" panose="05000000000000000000" pitchFamily="2" charset="2"/>
              </a:rPr>
              <a:t> </a:t>
            </a:r>
            <a:r>
              <a:rPr lang="fr-FR" b="1" dirty="0">
                <a:sym typeface="Wingdings" panose="05000000000000000000" pitchFamily="2" charset="2"/>
              </a:rPr>
              <a:t>Répercussions en cas de panne sur la production (matériel minimum)</a:t>
            </a:r>
            <a:endParaRPr lang="fr-FR" b="1" dirty="0"/>
          </a:p>
          <a:p>
            <a:pPr marL="457200" lvl="1" indent="0">
              <a:buNone/>
            </a:pPr>
            <a:r>
              <a:rPr lang="fr-FR" sz="2000" b="1" dirty="0"/>
              <a:t>Analyser une conception en fonction de données réelles de fonctionnement</a:t>
            </a:r>
          </a:p>
          <a:p>
            <a:pPr lvl="3">
              <a:buFont typeface="Wingdings" panose="05000000000000000000" pitchFamily="2" charset="2"/>
              <a:buChar char="è"/>
            </a:pPr>
            <a:r>
              <a:rPr lang="fr-FR" b="1" dirty="0">
                <a:sym typeface="Wingdings" panose="05000000000000000000" pitchFamily="2" charset="2"/>
              </a:rPr>
              <a:t>Valider les choix de l’outil en fonction de jeux de données réels</a:t>
            </a:r>
          </a:p>
          <a:p>
            <a:pPr marL="457200" lvl="1" indent="0">
              <a:buNone/>
            </a:pPr>
            <a:r>
              <a:rPr lang="fr-FR" b="1" dirty="0"/>
              <a:t>…</a:t>
            </a:r>
          </a:p>
          <a:p>
            <a:pPr lvl="3">
              <a:buFont typeface="Wingdings" panose="05000000000000000000" pitchFamily="2" charset="2"/>
              <a:buChar char="è"/>
            </a:pPr>
            <a:endParaRPr lang="fr-FR" b="1" dirty="0">
              <a:sym typeface="Wingdings" panose="05000000000000000000" pitchFamily="2" charset="2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6DD581-8A94-FDF0-77F8-D88E517B9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462" y="6253913"/>
            <a:ext cx="1294700" cy="530705"/>
          </a:xfrm>
          <a:prstGeom prst="rect">
            <a:avLst/>
          </a:prstGeom>
        </p:spPr>
      </p:pic>
      <p:sp>
        <p:nvSpPr>
          <p:cNvPr id="5" name="Espace réservé du pied de page 7">
            <a:extLst>
              <a:ext uri="{FF2B5EF4-FFF2-40B4-BE49-F238E27FC236}">
                <a16:creationId xmlns:a16="http://schemas.microsoft.com/office/drawing/2014/main" id="{3F6E23F0-7A3B-080B-D02F-C6AAF272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975" y="6356350"/>
            <a:ext cx="4718648" cy="365125"/>
          </a:xfrm>
        </p:spPr>
        <p:txBody>
          <a:bodyPr/>
          <a:lstStyle/>
          <a:p>
            <a:r>
              <a:rPr lang="fr-FR" dirty="0"/>
              <a:t>SN MICROLIDE - Présentation EUROCHEF AVRIL 2025 - Pierre ROBERT</a:t>
            </a:r>
          </a:p>
        </p:txBody>
      </p:sp>
      <p:pic>
        <p:nvPicPr>
          <p:cNvPr id="4" name="Image 3" descr="Geco Food Service">
            <a:extLst>
              <a:ext uri="{FF2B5EF4-FFF2-40B4-BE49-F238E27FC236}">
                <a16:creationId xmlns:a16="http://schemas.microsoft.com/office/drawing/2014/main" id="{85733036-9EBB-21E5-9ADA-75105CC3B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82" y="160484"/>
            <a:ext cx="2876550" cy="144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91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43796-65D8-178A-A02E-A9168430A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38342"/>
            <a:ext cx="9144000" cy="3982563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Comment l’IA peut-elle s’appliquer aux systèmes de supervision et de traçabilité pour servir la profession : </a:t>
            </a:r>
            <a:b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Concepteurs / Installateurs / Utilisateurs</a:t>
            </a:r>
            <a:b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40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NOUS N’EN SOMMES QU’AU DEBUT DE L’ANALYSE ….</a:t>
            </a:r>
            <a:b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DBEFAC5-C7D8-75F5-DBEA-ABC1D575B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8582" y="5447947"/>
            <a:ext cx="7759817" cy="844786"/>
          </a:xfrm>
        </p:spPr>
        <p:txBody>
          <a:bodyPr>
            <a:noAutofit/>
          </a:bodyPr>
          <a:lstStyle/>
          <a:p>
            <a:r>
              <a:rPr lang="fr-FR" sz="6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MERCI</a:t>
            </a:r>
            <a:endParaRPr lang="fr-FR" sz="6000" dirty="0">
              <a:solidFill>
                <a:srgbClr val="00206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F32283-8E8E-8A1A-3A13-947C35810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45" y="237856"/>
            <a:ext cx="2743858" cy="1124725"/>
          </a:xfrm>
          <a:prstGeom prst="rect">
            <a:avLst/>
          </a:prstGeom>
        </p:spPr>
      </p:pic>
      <p:sp>
        <p:nvSpPr>
          <p:cNvPr id="4" name="Espace réservé du pied de page 7">
            <a:extLst>
              <a:ext uri="{FF2B5EF4-FFF2-40B4-BE49-F238E27FC236}">
                <a16:creationId xmlns:a16="http://schemas.microsoft.com/office/drawing/2014/main" id="{258A1563-3BE3-56E6-71E2-18994981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8975" y="6356350"/>
            <a:ext cx="4718648" cy="365125"/>
          </a:xfrm>
        </p:spPr>
        <p:txBody>
          <a:bodyPr/>
          <a:lstStyle/>
          <a:p>
            <a:r>
              <a:rPr lang="fr-FR" dirty="0"/>
              <a:t>SN MICROLIDE - Présentation EUROCHEF AVRIL 2025 - Pierre ROBERT</a:t>
            </a:r>
          </a:p>
        </p:txBody>
      </p:sp>
    </p:spTree>
    <p:extLst>
      <p:ext uri="{BB962C8B-B14F-4D97-AF65-F5344CB8AC3E}">
        <p14:creationId xmlns:p14="http://schemas.microsoft.com/office/powerpoint/2010/main" val="24000456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97418DCB5E1A46B833163BAA475665" ma:contentTypeVersion="16" ma:contentTypeDescription="Crée un document." ma:contentTypeScope="" ma:versionID="a776752ee384f7f4c1242feb1a28f6ad">
  <xsd:schema xmlns:xsd="http://www.w3.org/2001/XMLSchema" xmlns:xs="http://www.w3.org/2001/XMLSchema" xmlns:p="http://schemas.microsoft.com/office/2006/metadata/properties" xmlns:ns2="57ea53da-0741-4859-8eb6-a72a84b1e784" xmlns:ns3="7efdd824-8c0a-4acc-a153-0b554e763291" targetNamespace="http://schemas.microsoft.com/office/2006/metadata/properties" ma:root="true" ma:fieldsID="5724d2891e35f462c2d376f92c73df84" ns2:_="" ns3:_="">
    <xsd:import namespace="57ea53da-0741-4859-8eb6-a72a84b1e784"/>
    <xsd:import namespace="7efdd824-8c0a-4acc-a153-0b554e7632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ea53da-0741-4859-8eb6-a72a84b1e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3450ec7-efdb-4351-b642-cd912259d4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dd824-8c0a-4acc-a153-0b554e76329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05d75e-cc35-43bd-9175-8bd01c560cd4}" ma:internalName="TaxCatchAll" ma:showField="CatchAllData" ma:web="7efdd824-8c0a-4acc-a153-0b554e7632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ea53da-0741-4859-8eb6-a72a84b1e784">
      <Terms xmlns="http://schemas.microsoft.com/office/infopath/2007/PartnerControls"/>
    </lcf76f155ced4ddcb4097134ff3c332f>
    <TaxCatchAll xmlns="7efdd824-8c0a-4acc-a153-0b554e763291" xsi:nil="true"/>
  </documentManagement>
</p:properties>
</file>

<file path=customXml/itemProps1.xml><?xml version="1.0" encoding="utf-8"?>
<ds:datastoreItem xmlns:ds="http://schemas.openxmlformats.org/officeDocument/2006/customXml" ds:itemID="{F296C06F-43EF-4F6F-8266-843AD8ED2D6F}"/>
</file>

<file path=customXml/itemProps2.xml><?xml version="1.0" encoding="utf-8"?>
<ds:datastoreItem xmlns:ds="http://schemas.openxmlformats.org/officeDocument/2006/customXml" ds:itemID="{9BEED391-867B-4DC6-A51A-1641F6054E1D}"/>
</file>

<file path=customXml/itemProps3.xml><?xml version="1.0" encoding="utf-8"?>
<ds:datastoreItem xmlns:ds="http://schemas.openxmlformats.org/officeDocument/2006/customXml" ds:itemID="{DA663C16-70F5-42ED-9D14-18839287127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Microsoft Office PowerPoint</Application>
  <PresentationFormat>Grand écran</PresentationFormat>
  <Paragraphs>72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Times New Roman</vt:lpstr>
      <vt:lpstr>Wingdings</vt:lpstr>
      <vt:lpstr>Thème Office</vt:lpstr>
      <vt:lpstr>Comment l’IA peut-elle s’appliquer aux systèmes de supervision et de traçabilité pour servir la profession :  Concepteurs / Installateurs / Utilisateurs</vt:lpstr>
      <vt:lpstr>L’IA, un objectif sur les produits MICROLIDE</vt:lpstr>
      <vt:lpstr>Présentation PowerPoint</vt:lpstr>
      <vt:lpstr>L’IA, un objectif sur les produits MICROLIDE</vt:lpstr>
      <vt:lpstr>L’IA, un objectif sur les produits MICROLIDE</vt:lpstr>
      <vt:lpstr>L’IA, un objectif sur les produits MICROLIDE</vt:lpstr>
      <vt:lpstr>Comment l’IA peut-elle s’appliquer aux systèmes de supervision et de traçabilité pour servir la profession :  Concepteurs / Installateurs / Utilisateurs  NOUS N’EN SOMMES QU’AU DEBUT DE L’ANALYSE ….     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la digitalisation de la maintenance permettra de baisser les consommations énergétiques et solutionner le manque de main d’œuvre ?</dc:title>
  <dc:creator>pierre robert</dc:creator>
  <cp:lastModifiedBy>Pierre ROBERT</cp:lastModifiedBy>
  <cp:revision>21</cp:revision>
  <cp:lastPrinted>2022-10-29T07:43:46Z</cp:lastPrinted>
  <dcterms:created xsi:type="dcterms:W3CDTF">2022-10-27T14:58:23Z</dcterms:created>
  <dcterms:modified xsi:type="dcterms:W3CDTF">2025-06-25T13:28:24Z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0x010100CA97418DCB5E1A46B833163BAA475665</vt:lpwstr>
  </property>
</Properties>
</file>